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9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CdkdLEldvC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kxgy9mAmU" TargetMode="External"/><Relationship Id="rId2" Type="http://schemas.openxmlformats.org/officeDocument/2006/relationships/hyperlink" Target="https://youtu.be/PuzZjVgWRN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bskids.org/cyberchase/games/bugs-in-the-syste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rMlp161zqiA&amp;t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ab.mathgames.com/skill/2.131-which-bar-graph-is-correct" TargetMode="External"/><Relationship Id="rId4" Type="http://schemas.openxmlformats.org/officeDocument/2006/relationships/hyperlink" Target="https://www.softschools.com/math/data_analysis/bar_graph/activities/favourite_colors_bar_chart/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June 19,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Friday! Last day of the school year! Today, we will look for words that end in ‘ft’ in our reading, we test out our comprehension of How I Became a Pirate, and do a data management review in Math. I am going to miss being your teacher, online or in person!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‘ft'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E815482-30C6-4C67-9086-55039A20F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008" y="2018704"/>
            <a:ext cx="1566258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Mrs.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read How I Became a Pirate.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and answer the questions from the comprehension test to see how well you remember the story. 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B29570E-7134-4BE4-A7CA-8E35CC5D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78" y="1929384"/>
            <a:ext cx="1235587" cy="15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21192-F3AF-461C-B1DC-5175D0F77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491" y="3708108"/>
            <a:ext cx="4519741" cy="29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this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see the answers to the comprehension test. How did you do? 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1B29570E-7134-4BE4-A7CA-8E35CC5D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78" y="1929384"/>
            <a:ext cx="1235587" cy="15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245DE-1445-4A45-A8F8-7C13D54B4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655" y="2818575"/>
            <a:ext cx="5747760" cy="378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8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review data management.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Sort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bugs into a graph.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Solve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problems using the graph.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information to solve the problems.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interpret data to solve problems.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8ACCE723-7B85-4357-B45C-A179B0432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662" y="1929384"/>
            <a:ext cx="2615212" cy="1234409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EBA6690-C7AD-4F1F-B659-51FF86E09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5159" y="3694208"/>
            <a:ext cx="1013036" cy="817630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14BAD2E6-8BD0-4EF5-8EAF-C1DED08D4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5532" y="3694208"/>
            <a:ext cx="995605" cy="817630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D72D1692-7847-4167-AC66-05ED2BFDEA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8531" y="5010452"/>
            <a:ext cx="922806" cy="8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25A0-CEE3-4641-A96A-1400D49A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13" y="229772"/>
            <a:ext cx="8513064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Thank You So Much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CD65D-8D2C-4523-9CD5-9F127488D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613" y="2191981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just wanted to say thank you to all of you for working so hard for the past weeks with this online learning. 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have missed seeing your faces and giving high fives, but I am super proud to have been your teacher this year.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Have a great summer and be good for your families!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76FC29-AEED-47BF-B31E-D3357E01A1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067835"/>
            <a:ext cx="5458968" cy="41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9164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377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Writing</vt:lpstr>
      <vt:lpstr>Math</vt:lpstr>
      <vt:lpstr>Daily Physical Activity</vt:lpstr>
      <vt:lpstr>Thank You So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40</cp:revision>
  <dcterms:created xsi:type="dcterms:W3CDTF">2020-03-31T19:26:18Z</dcterms:created>
  <dcterms:modified xsi:type="dcterms:W3CDTF">2020-06-16T17:09:27Z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