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EYaX_LBFF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mathplayground.com/tb_addition_jr/index.html" TargetMode="External"/><Relationship Id="rId7" Type="http://schemas.openxmlformats.org/officeDocument/2006/relationships/hyperlink" Target="http://www.classdojo.com/" TargetMode="External"/><Relationship Id="rId2" Type="http://schemas.openxmlformats.org/officeDocument/2006/relationships/hyperlink" Target="https://www.youtube.com/watch?v=ybzwS1m9bW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n.braico@lethsd.ab.ca" TargetMode="External"/><Relationship Id="rId5" Type="http://schemas.openxmlformats.org/officeDocument/2006/relationships/hyperlink" Target="https://www.splashlearn.com/time-games-for-1st-graders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ab.mathgames.com/skill/2.84-addition-and-subtraction-up-to-100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June 18,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Thursday! Last Thursday! Maybe they slept with one eye open because they didn’t want anyone stealing their treasure. Let’s find some words ending in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in our reading today, read How I Became a Pirate again and tell me your favourite part, and let’s review word problems in Math.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FED41AF-19DC-42CA-93AC-91B8DE331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446" y="1944776"/>
            <a:ext cx="1880745" cy="15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How I Became a Pirate. 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write an opinion about the story. Tell me about your favourite part of the story and why.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Create a Word document called “Pirate – Opinion”. Share your favourite part of the story and why.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explain why an event from a story was my personal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B29570E-7134-4BE4-A7CA-8E35CC5D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09" y="4081863"/>
            <a:ext cx="1235587" cy="15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5AF047-27D0-4F93-BFBC-6BD32C74A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484" y="1929384"/>
            <a:ext cx="1404712" cy="17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a review on word problems.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clues to solve the problem.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solve the problem.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items around your house to make a word problem of your own.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Take a picture or make a video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email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it or post it on your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ClassDojo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solve word problems that relate to addition and subtraction.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id="{FB51F10C-CAD3-4903-AA00-D724520A9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2230" y="3887667"/>
            <a:ext cx="1210109" cy="72145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ECBB04FA-CB83-42C2-8AEE-F6E72CD9D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3691" y="3847756"/>
            <a:ext cx="1210109" cy="738022"/>
          </a:xfrm>
          <a:prstGeom prst="rect">
            <a:avLst/>
          </a:prstGeom>
        </p:spPr>
      </p:pic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370A9209-5C6F-4325-ADDB-46C9F6C699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0529" y="2026522"/>
            <a:ext cx="2526323" cy="12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361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38</cp:revision>
  <dcterms:created xsi:type="dcterms:W3CDTF">2020-03-31T19:26:18Z</dcterms:created>
  <dcterms:modified xsi:type="dcterms:W3CDTF">2020-06-15T21:20:34Z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