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q7SbAERIT1o&amp;t=1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oytheater.com/base-ten-blocks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_dHu5TFxPt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topmarks.co.uk/place-value/place-value-charts" TargetMode="External"/><Relationship Id="rId4" Type="http://schemas.openxmlformats.org/officeDocument/2006/relationships/hyperlink" Target="https://www.roomrecess.com/mobile/BaseTenBlocks/play.html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June 17,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Wednesday! Last Wednesday! I would hide my treasure in my backyard, for sure. Today, let’s look for words ending in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in our reading, we will read How I Became a Pirate again and make an inference, and we will review place value in Math.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' in your book. Remember if you get to a tricky word – stretch out each sounds using ‘Stretchy Snake’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1A5E47F-1911-45B8-B6B1-42C7915E2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258" y="1929385"/>
            <a:ext cx="1886244" cy="11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Mrs.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How I Became a Pirate.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be making an inference.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Think about why do you think pirates slept with one eye open?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Open a Word Document and title it “Pirate – Inference” and write why you think they slept with one eye open.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a connection.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B29570E-7134-4BE4-A7CA-8E35CC5D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09" y="4081863"/>
            <a:ext cx="1235587" cy="15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6FAF9-8FD4-4964-B84D-4992DD8C9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387" y="2009037"/>
            <a:ext cx="1318809" cy="17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a review of place value.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Practice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using the Base Ten blocks to make numbers.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Add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number the blocks represent.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number using expanded form.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represent and describe numbers to 100 pictorially.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74DE83F7-A6B3-4720-AD0B-DD78AF39D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189" y="1911058"/>
            <a:ext cx="2592251" cy="1325564"/>
          </a:xfrm>
          <a:prstGeom prst="rect">
            <a:avLst/>
          </a:prstGeom>
        </p:spPr>
      </p:pic>
      <p:pic>
        <p:nvPicPr>
          <p:cNvPr id="18" name="Picture 17">
            <a:hlinkClick r:id="rId5"/>
            <a:extLst>
              <a:ext uri="{FF2B5EF4-FFF2-40B4-BE49-F238E27FC236}">
                <a16:creationId xmlns:a16="http://schemas.microsoft.com/office/drawing/2014/main" id="{598308A0-1430-49BD-A6E6-6BF6FEC11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602" y="4844335"/>
            <a:ext cx="962658" cy="907713"/>
          </a:xfrm>
          <a:prstGeom prst="rect">
            <a:avLst/>
          </a:prstGeom>
        </p:spPr>
      </p:pic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0F87B538-9864-4B8B-91C9-86AB6F6BF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268" y="3507326"/>
            <a:ext cx="1000992" cy="907713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81E3CC7D-6DB9-43B4-9C48-EC15713B37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5323" y="3413168"/>
            <a:ext cx="1000992" cy="9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333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37</cp:revision>
  <dcterms:created xsi:type="dcterms:W3CDTF">2020-03-31T19:26:18Z</dcterms:created>
  <dcterms:modified xsi:type="dcterms:W3CDTF">2020-06-15T20:27:18Z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