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u6B66nU8Ccc&amp;t=10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oytheater.com/missing-subtrahend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nku3jVLbPB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topmarks.co.uk/maths-games/subtraction-grids" TargetMode="External"/><Relationship Id="rId4" Type="http://schemas.openxmlformats.org/officeDocument/2006/relationships/hyperlink" Target="https://toytheater.com/math-flash-cards/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June 16,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Tuesday! Last Tuesday! We will look for words ending with ‘ck’ in our reading today, we will read How I Became a Pirate again and make a connection to the story, and we review subtraction in Math.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‘ck'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66AB0D1-1A98-411F-8C69-15D404A01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052" y="1929384"/>
            <a:ext cx="1897933" cy="13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Mrs.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How I Became a Pirate.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be making a connection.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make a connection to the story. If you had a treasure, where would you hide it?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Start a new word document called “Pirate – Connection”. Write at least 3 sentences of where you would hide it and why.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a connection.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B29570E-7134-4BE4-A7CA-8E35CC5D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09" y="4081863"/>
            <a:ext cx="1235587" cy="15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E6A58-DDD7-4F9C-9EF5-9F423791D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471" y="1929384"/>
            <a:ext cx="1395725" cy="18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a review subtraction.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correct missing number.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correct number to answer the question.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correct number to solve the problem.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demonstrate an understanding of subtraction.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6921499B-D910-4F1E-BDC4-D5EC5D14F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897" y="1891380"/>
            <a:ext cx="2135903" cy="1244081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4DBBDD4B-4B53-4EB6-989D-AE4C28ECB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4536" y="4905061"/>
            <a:ext cx="1203780" cy="931734"/>
          </a:xfrm>
          <a:prstGeom prst="rect">
            <a:avLst/>
          </a:prstGeom>
        </p:spPr>
      </p:pic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BAC160AB-F885-4D4D-B7D3-E1ABEBDE8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741" y="3429000"/>
            <a:ext cx="1353964" cy="1131512"/>
          </a:xfrm>
          <a:prstGeom prst="rect">
            <a:avLst/>
          </a:prstGeom>
        </p:spPr>
      </p:pic>
      <p:pic>
        <p:nvPicPr>
          <p:cNvPr id="16" name="Picture 15">
            <a:hlinkClick r:id="rId4"/>
            <a:extLst>
              <a:ext uri="{FF2B5EF4-FFF2-40B4-BE49-F238E27FC236}">
                <a16:creationId xmlns:a16="http://schemas.microsoft.com/office/drawing/2014/main" id="{6281B1A7-55E5-4EE2-9B8E-E99292ECB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7159" y="3429000"/>
            <a:ext cx="1281157" cy="11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329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35</cp:revision>
  <dcterms:created xsi:type="dcterms:W3CDTF">2020-03-31T19:26:18Z</dcterms:created>
  <dcterms:modified xsi:type="dcterms:W3CDTF">2020-06-15T19:42:07Z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