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66" r:id="rId6"/>
    <p:sldId id="258" r:id="rId7"/>
    <p:sldId id="268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41" d="100"/>
          <a:sy n="41" d="100"/>
        </p:scale>
        <p:origin x="60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jmtOKfTEBh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dan.braico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mJkxgy9mAm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toytheater.com/missing-addend/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www.youtube.com/watch?v=EhdOnb2es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gregtangmath.com/mathlimbo" TargetMode="External"/><Relationship Id="rId4" Type="http://schemas.openxmlformats.org/officeDocument/2006/relationships/hyperlink" Target="https://toytheater.com/math-flash-cards/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9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BRAICO’s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June 15,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81460-E367-468A-9BD0-3BDA48444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0CC67-3FD3-4700-AA6E-962D7485D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Word Work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  <a:p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45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Hello Kiddos,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Monday! Last Monday of the school year! I hope you had a great weekend. We will continue to look at ending blends in our reading today by finding words ending with ‘ng’, we will then read How I Became a Pirate and make a prediction, we will continue our review in Math and take a look back at addition.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Happy Learning,</a:t>
            </a:r>
          </a:p>
          <a:p>
            <a:pPr marL="0" indent="0">
              <a:buNone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Mr. Braico</a:t>
            </a:r>
          </a:p>
        </p:txBody>
      </p:sp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Click and watch the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Read a book from home or on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RAZ kids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Find any words that end in ‘ng'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Share your words you found with a parent or share it with Mr. Braico in an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email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or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4201750" y="808942"/>
            <a:ext cx="7525918" cy="76594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apply a variety of strategies to help solve words.</a:t>
            </a:r>
            <a:endParaRPr lang="en-CA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76DB4700-4AF1-4F57-825F-90EF60EF8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908" y="1867486"/>
            <a:ext cx="1645730" cy="156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0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9279806" cy="42519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listen to Mrs.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read How I Became a Pirate.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Today we will be making a prediction.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Watch until Mrs. </a:t>
            </a:r>
            <a:r>
              <a:rPr lang="en-CA" sz="1800" dirty="0" err="1">
                <a:latin typeface="Arial" panose="020B0604020202020204" pitchFamily="34" charset="0"/>
                <a:cs typeface="Arial" panose="020B0604020202020204" pitchFamily="34" charset="0"/>
              </a:rPr>
              <a:t>Biesbroek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says PAUSE. Jeremy Jacobs said he wanted to be a pirate forever. Will he change his mind?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Open a Word Document and title it “Pirate – Prediction” and add your prediction.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Continue the video and see if your prediction was correct.</a:t>
            </a:r>
          </a:p>
          <a:p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Write down if you were correct or if you were surprised. What actually happened in the story?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877785" y="873126"/>
            <a:ext cx="7379494" cy="81756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make predictions to draw conclusions of a story.</a:t>
            </a:r>
            <a:endParaRPr lang="en-CA" sz="2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59A450-2D63-4F7E-8549-1DA0200A9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609" y="1929384"/>
            <a:ext cx="1313065" cy="1728216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1B29570E-7134-4BE4-A7CA-8E35CC5D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7609" y="4081863"/>
            <a:ext cx="1235587" cy="151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video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a review on addition.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Choose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correct missing number.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Choose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correct number to answer the question.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Step 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Make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the sum using the numbers.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3472576" y="858966"/>
            <a:ext cx="7778364" cy="660896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demonstrate an understanding of addition.</a:t>
            </a:r>
            <a:endParaRPr lang="en-CA" sz="2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hlinkClick r:id="rId2"/>
            <a:extLst>
              <a:ext uri="{FF2B5EF4-FFF2-40B4-BE49-F238E27FC236}">
                <a16:creationId xmlns:a16="http://schemas.microsoft.com/office/drawing/2014/main" id="{E1515B6D-128F-4055-BEF8-A8F10CE7B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859" y="2013703"/>
            <a:ext cx="1732202" cy="1152361"/>
          </a:xfrm>
          <a:prstGeom prst="rect">
            <a:avLst/>
          </a:prstGeom>
        </p:spPr>
      </p:pic>
      <p:pic>
        <p:nvPicPr>
          <p:cNvPr id="12" name="Picture 11">
            <a:hlinkClick r:id="rId3"/>
            <a:extLst>
              <a:ext uri="{FF2B5EF4-FFF2-40B4-BE49-F238E27FC236}">
                <a16:creationId xmlns:a16="http://schemas.microsoft.com/office/drawing/2014/main" id="{7FC74D08-BADF-4891-9EBD-1A20EDBEE2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9878" y="3395424"/>
            <a:ext cx="1448400" cy="1229964"/>
          </a:xfrm>
          <a:prstGeom prst="rect">
            <a:avLst/>
          </a:prstGeom>
        </p:spPr>
      </p:pic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33998978-3421-4691-9B17-ADC02B506A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5550" y="3429000"/>
            <a:ext cx="1275522" cy="1152209"/>
          </a:xfrm>
          <a:prstGeom prst="rect">
            <a:avLst/>
          </a:prstGeom>
        </p:spPr>
      </p:pic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C6517234-8FB3-4846-A01C-2DB233F040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39461" y="5046810"/>
            <a:ext cx="1311479" cy="9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Choose one (or more) activities for your DPA.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GoNoodle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Fresh Start Fitness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Maximo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Calming Down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Mrs. McIntyre DPA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33" ma:contentTypeDescription="Create a new document." ma:contentTypeScope="" ma:versionID="dd8284542b05649bf4a513721eb2038d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20ff5c8fe64553906c1a5cfff9fd2cc4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TeamsChannelId" minOccurs="0"/>
                <xsd:element ref="ns3:Math_Settings" minOccurs="0"/>
                <xsd:element ref="ns3:Distribution_Groups" minOccurs="0"/>
                <xsd:element ref="ns3:LMS_Mappings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  <Math_Settings xmlns="c17d24db-1525-423a-a246-76d2fc38ff69" xsi:nil="true"/>
    <LMS_Mappings xmlns="c17d24db-1525-423a-a246-76d2fc38ff69" xsi:nil="true"/>
    <IsNotebookLocked xmlns="c17d24db-1525-423a-a246-76d2fc38ff69" xsi:nil="true"/>
    <Distribution_Groups xmlns="c17d24db-1525-423a-a246-76d2fc38ff69" xsi:nil="true"/>
    <TeamsChannelId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1B75F652-03F4-482D-8065-ED14A94C50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2358</TotalTime>
  <Words>375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The Hand</vt:lpstr>
      <vt:lpstr>The Serif Hand Black</vt:lpstr>
      <vt:lpstr>SketchyVTI</vt:lpstr>
      <vt:lpstr>BRAICO’s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Dan Braico</cp:lastModifiedBy>
  <cp:revision>34</cp:revision>
  <dcterms:created xsi:type="dcterms:W3CDTF">2020-03-31T19:26:18Z</dcterms:created>
  <dcterms:modified xsi:type="dcterms:W3CDTF">2020-06-14T21:17:20Z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0x01010044BCC1D7AB61D146A6566415FBD49CE6</vt:lpwstr>
  </property>
</Properties>
</file>