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338C499D-202C-4D08-BA20-2E08777FCFC5}"/>
    <pc:docChg chg="modSld">
      <pc:chgData name="Dan Braico" userId="da0010a7-427e-4724-9fe6-a7dcb73fe8bb" providerId="ADAL" clId="{338C499D-202C-4D08-BA20-2E08777FCFC5}" dt="2020-06-08T20:18:25.038" v="2" actId="20577"/>
      <pc:docMkLst>
        <pc:docMk/>
      </pc:docMkLst>
      <pc:sldChg chg="modSp mod">
        <pc:chgData name="Dan Braico" userId="da0010a7-427e-4724-9fe6-a7dcb73fe8bb" providerId="ADAL" clId="{338C499D-202C-4D08-BA20-2E08777FCFC5}" dt="2020-06-08T20:18:25.038" v="2" actId="20577"/>
        <pc:sldMkLst>
          <pc:docMk/>
          <pc:sldMk cId="3769655038" sldId="264"/>
        </pc:sldMkLst>
        <pc:spChg chg="mod">
          <ac:chgData name="Dan Braico" userId="da0010a7-427e-4724-9fe6-a7dcb73fe8bb" providerId="ADAL" clId="{338C499D-202C-4D08-BA20-2E08777FCFC5}" dt="2020-06-08T20:18:25.038" v="2" actId="20577"/>
          <ac:spMkLst>
            <pc:docMk/>
            <pc:sldMk cId="3769655038" sldId="264"/>
            <ac:spMk id="22" creationId="{DC796D95-5A1D-42DD-9D6D-E0430F863E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0PKMuv46DO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ab.mathgames.com/skill/2.116-identify-solid-figures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MYoUQyLNUi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dojo.com/" TargetMode="External"/><Relationship Id="rId5" Type="http://schemas.openxmlformats.org/officeDocument/2006/relationships/hyperlink" Target="mailto:dan.braico@lethsd.ab.ca" TargetMode="External"/><Relationship Id="rId4" Type="http://schemas.openxmlformats.org/officeDocument/2006/relationships/hyperlink" Target="https://pbskids.org/peg/games/magical-shape-hunt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10,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Wednesday! I also get frustrated when I draw and it doesn’t look right. It doesn’t stop me from trying. Today, let’s look for words that end with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in our reading, we will read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again and look at the problem and solution of the story, and we review 3D shapes in Math.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385554A7-AD18-4C2B-8AB0-927B172EE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699" y="1929384"/>
            <a:ext cx="2064115" cy="12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look at the problem and solution of the story.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Think about the beginning of the story. What was the problem Ramon had?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Start a new Word document called “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ProbSol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”. Write what you think the problem Ramon had.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Next, think about how the problem was solved.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 your Word document, write a sentence to let us know what the solution of the story was.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the problem ad solution of a story.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D8C61BD-3D25-47CF-AE0A-E7347C01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6" y="4743682"/>
            <a:ext cx="1328872" cy="13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A045CC-0B5D-47A8-A84F-1B6D8DF66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958" y="1880884"/>
            <a:ext cx="991978" cy="1325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FEB30C-739F-40C2-B032-ED34889A2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958" y="3429000"/>
            <a:ext cx="98578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of 3D shapes.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Identify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3D shape.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Catch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3D shape described.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Find 3D shapes around the house and take a picture and send 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email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 put it up on your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ClassDojo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portfolio.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a challenge, try building some 3D shapes with pencils or sticks.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attributes to sort and identify 3D shapes.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BFD46F48-8E89-4A14-87B1-1C577C437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804" y="1929384"/>
            <a:ext cx="2186173" cy="1109687"/>
          </a:xfrm>
          <a:prstGeom prst="rect">
            <a:avLst/>
          </a:prstGeom>
        </p:spPr>
      </p:pic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7C00EA5D-1BF8-4AC4-8484-F49BD0AE3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1933" y="3493371"/>
            <a:ext cx="1475741" cy="964327"/>
          </a:xfrm>
          <a:prstGeom prst="rect">
            <a:avLst/>
          </a:prstGeom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03D00C8D-B923-4024-BD82-2B022B8A73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6548" y="3505799"/>
            <a:ext cx="1637245" cy="9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395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35</cp:revision>
  <dcterms:created xsi:type="dcterms:W3CDTF">2020-03-31T19:26:18Z</dcterms:created>
  <dcterms:modified xsi:type="dcterms:W3CDTF">2020-06-08T20:18:41Z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