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9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fNAAv2g1Os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Hfn1Ka3HvA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Hfn1Ka3HvA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b.mathgames.com/skill/1.10-skip-counting-by-5-10-and-100" TargetMode="External"/><Relationship Id="rId7" Type="http://schemas.openxmlformats.org/officeDocument/2006/relationships/hyperlink" Target="classdojo.com" TargetMode="External"/><Relationship Id="rId2" Type="http://schemas.openxmlformats.org/officeDocument/2006/relationships/hyperlink" Target="https://www.youtube.com/watch?v=WghTG10k1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n.braico@lethsd.ab.ca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ab.mathgames.com/skill/2.3-skip-counting-patterns-with-tables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ab.mathgames.com/skill/1.9-skip-counting-by-10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June 12,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Friday! How has the Math review been going? Do you remember all your skills? Today, we will look for words that end in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in our reading, we test out our comprehension of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and do a skip counting review in Math. I hope you all have a great weekend! See you Monday!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0454E4D-48F1-433B-8596-44A9BE07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735" y="1909936"/>
            <a:ext cx="188298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650415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and answer the questions from the comprehension test to see how well you remember the story.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D8C61BD-3D25-47CF-AE0A-E7347C01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93" y="1929384"/>
            <a:ext cx="1328872" cy="13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2B6A2137-D915-4C68-87CF-29F301D38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987" y="3698264"/>
            <a:ext cx="4186275" cy="27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this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see the answers to the comprehension test. How did you do?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C892133-2B71-42D1-8FE7-4F73B464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09" y="2850664"/>
            <a:ext cx="5346859" cy="35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review skip counting.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counting by 5s.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counting by 10s.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skip count pattern 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Take a video of yourself skip counting by your choice of 2s, 5s, or 10s. Better yet, do it while skipping or jumping.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Send it by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email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put it up on your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ClassDojo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say the number sequence from 0 to 100 using skip counting.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C964049A-CE6F-4B0F-AA8A-B18772BB1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5261" y="1929384"/>
            <a:ext cx="2345679" cy="1233488"/>
          </a:xfrm>
          <a:prstGeom prst="rect">
            <a:avLst/>
          </a:prstGeom>
        </p:spPr>
      </p:pic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BE5F0B13-6A77-43F4-9603-C6BDE01B9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769" y="3776960"/>
            <a:ext cx="1118631" cy="701395"/>
          </a:xfrm>
          <a:prstGeom prst="rect">
            <a:avLst/>
          </a:prstGeom>
        </p:spPr>
      </p:pic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C371EBFE-F562-4CE3-A50D-251FA2954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3253" y="3776960"/>
            <a:ext cx="1086273" cy="828766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AC6C2BFD-534E-44DF-B65E-56228B2D99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8100" y="3855433"/>
            <a:ext cx="1088304" cy="5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354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37</cp:revision>
  <dcterms:created xsi:type="dcterms:W3CDTF">2020-03-31T19:26:18Z</dcterms:created>
  <dcterms:modified xsi:type="dcterms:W3CDTF">2020-06-08T20:30:44Z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