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wsIpLru8C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softschools.com/measurement/games/long_and_short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X_97AO2SkG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lassdojo.com" TargetMode="External"/><Relationship Id="rId5" Type="http://schemas.openxmlformats.org/officeDocument/2006/relationships/hyperlink" Target="mailto:dan.braico@lethsd.ab.ca" TargetMode="External"/><Relationship Id="rId4" Type="http://schemas.openxmlformats.org/officeDocument/2006/relationships/hyperlink" Target="https://www.topmarks.co.uk/early-years/lets-compare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June 11,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Thursday! I am glad Ramon was able to solve his problem in the story yesterday. Today, let’s find some words that end in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in our reading, read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again and find the author’s purpose of writing the story, and let’s review comparing length in Math.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C9FB95A-DD31-4FFF-8ED0-102C09394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852" y="2018704"/>
            <a:ext cx="1495010" cy="12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write about the author’s purpose.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Think about what you think the author is trying to teach us. What lesson did you learn from reading the story?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Create a Word document called “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– Author”. Write at least 3 sentences of the lesson you learned and why you thought so.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explain the author’s purpose of a story.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D8C61BD-3D25-47CF-AE0A-E7347C01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16" y="4743682"/>
            <a:ext cx="1328872" cy="13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5BEBC7-C5EF-4AE1-8FEA-B6F3CC909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546" y="2198689"/>
            <a:ext cx="1410264" cy="18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review comparing lengths.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Which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shorter or longer?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Which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smallest or bigger?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Try making some measurement comparisons at home. Find some items that are longer and shorter, bigger and smaller.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Take a picture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email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it or put it on your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ClassDojo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compare and order objects by length.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2F8F0F9C-C160-404E-908C-E824B49BC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508" y="2013703"/>
            <a:ext cx="2694443" cy="1415297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8C6D846-E722-40B0-8427-CDBB3FB09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717" y="3667270"/>
            <a:ext cx="901125" cy="703854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A48593FE-9C9E-4436-9875-53E233B9C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9658" y="3713305"/>
            <a:ext cx="941282" cy="6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362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36</cp:revision>
  <dcterms:created xsi:type="dcterms:W3CDTF">2020-03-31T19:26:18Z</dcterms:created>
  <dcterms:modified xsi:type="dcterms:W3CDTF">2020-06-08T20:18:03Z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