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CaKhkwelA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ictgames.com/mobilePage/shiftingShapes/index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dbPlY8npPI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dojo.com/" TargetMode="External"/><Relationship Id="rId5" Type="http://schemas.openxmlformats.org/officeDocument/2006/relationships/hyperlink" Target="mailto:dan.braico@lethsd.ab.ca" TargetMode="External"/><Relationship Id="rId4" Type="http://schemas.openxmlformats.org/officeDocument/2006/relationships/hyperlink" Target="https://ab.mathgames.com/skill/1.80-identify-same-shapes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Visualizing can help you remember what you read. Today, let’s look at words ending in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’, we will read 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again and make a connection to our lives, and we will review 2D shapes in Math.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ABD196C4-8E14-415C-8884-4F7A86F54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7305" y="1884368"/>
            <a:ext cx="1737142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make a connection to our lives. Ramon was frustrated because he did not feel like his drawings were right. Think of a time when you were frustrated about something you were trying to do.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Start a new word document called “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Connection”. Write at least 3 sentences about a time when you were frustrated.. Answer what, why, and how.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use past experiences to make a connection.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8D8C61BD-3D25-47CF-AE0A-E7347C01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16" y="4743682"/>
            <a:ext cx="1328872" cy="13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4C267-8EF1-4F9B-8D5C-09E7AC5F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006" y="1854220"/>
            <a:ext cx="1394617" cy="18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of 2D Shapes.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viewer and guess which shape.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Match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same shape.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Around your house, find as many different shapes as you can or make different shapes using pencils or sticks.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Take a picture 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email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it or put it on your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ClassDojo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portfolio.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sue attributes to sort and identify 2D shapes.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E71BBA93-D2FE-4EA3-9B93-1883CFBC3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0106" y="1947395"/>
            <a:ext cx="2010834" cy="1412087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4E77552-683A-4F09-9DE6-26A6A7A61C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7260" y="3862409"/>
            <a:ext cx="1186195" cy="908003"/>
          </a:xfrm>
          <a:prstGeom prst="rect">
            <a:avLst/>
          </a:prstGeom>
        </p:spPr>
      </p:pic>
      <p:pic>
        <p:nvPicPr>
          <p:cNvPr id="16" name="Picture 15">
            <a:hlinkClick r:id="rId4"/>
            <a:extLst>
              <a:ext uri="{FF2B5EF4-FFF2-40B4-BE49-F238E27FC236}">
                <a16:creationId xmlns:a16="http://schemas.microsoft.com/office/drawing/2014/main" id="{73C2EA42-C12A-47B9-AD44-28B3934A3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4866" y="3862409"/>
            <a:ext cx="1187523" cy="8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371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34</cp:revision>
  <dcterms:created xsi:type="dcterms:W3CDTF">2020-03-31T19:26:18Z</dcterms:created>
  <dcterms:modified xsi:type="dcterms:W3CDTF">2020-06-07T19:48:11Z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