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aX_e0XdtfL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dojo.com/" TargetMode="External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topmarks.co.uk/ordering-and-sequencing/shape-patterns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a9wt4K5Zup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classdojo.com/" TargetMode="External"/><Relationship Id="rId4" Type="http://schemas.openxmlformats.org/officeDocument/2006/relationships/hyperlink" Target="https://toytheater.com/pattern-block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June 8,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Monday! I hope you had a great weekend. As the school year starts to end, we will look at ending blends in our reading today, we start with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’, we will then read a story called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and make a visualization, we will review our math skills for the last two weeks and we start off with patterns.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2018D2A-EA8A-478B-9C76-0AE8EC893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849" y="1813584"/>
            <a:ext cx="1509237" cy="11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 we will be visualizing what happens in the book.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Watch until Mr. Braico says PAUSE. Marisol went into her room with Ramon’s drawing and Ramon saw the “gallery” for the first time. 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Open Paint, go to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ClassDojo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grab a piece of paper to draw a picture of what you are visualizing.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Continue the video and see if your visualization matched.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If it did, add colour to your picture. If it did not, add more and then colour your picture.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pictures to construct and confirm meaning in stories I read.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8D8C61BD-3D25-47CF-AE0A-E7347C01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16" y="4743682"/>
            <a:ext cx="1328872" cy="13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0A5E4-1C6A-4BFB-A061-962CFF1E4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745" y="1929384"/>
            <a:ext cx="1307593" cy="17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a review on patterns.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Choose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train to complete the pattern.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pattern blocks to make your own pattern.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Using items from home, make a 2-4 core pattern. Show a parent or take a picture and put it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ClassDojo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show an understanding of repeating patterns.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A2CD71FE-FC7B-48F6-91B7-06F2FD35A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334" y="1984607"/>
            <a:ext cx="2485983" cy="1756328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1CC8605E-C070-4DB4-A1AE-58D47517D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0238" y="4228519"/>
            <a:ext cx="1021088" cy="988714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6DA6122A-0B78-42DD-BAE9-873E1FFB56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0115" y="4270278"/>
            <a:ext cx="1021088" cy="9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409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33</cp:revision>
  <dcterms:created xsi:type="dcterms:W3CDTF">2020-03-31T19:26:18Z</dcterms:created>
  <dcterms:modified xsi:type="dcterms:W3CDTF">2020-06-07T19:13:28Z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