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hMBHPq-j8R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ictgames.com/mobilePage/hickoryDickory/index.html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jr.brainpop.com/math/time/elapsedt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splashlearn.com/time-games-for-1st-graders" TargetMode="External"/><Relationship Id="rId4" Type="http://schemas.openxmlformats.org/officeDocument/2006/relationships/hyperlink" Target="https://www.splashlearn.com/time-games-for-3rd-grad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June 4,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Thursday! I learned more about Mr. Fish by looking more closely at his traits. Let’s find some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words in our reading today, read The Pout-Pout Fish again and tell me your favourite part, and let’s look at elapsed time in Math.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if you get to a tricky word-look for chunks you know by using ‘Chunky Monkey’.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5803100D-31B5-40EF-9183-4C95935EB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413" y="2058774"/>
            <a:ext cx="2178885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The Pout-Pout Fish.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write an opinion about the story. Tell me about your favourite part of the story and why.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Create a Word document called “Pout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Pout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– Opinion”. Share your favourite part of the story and why.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explain why an event from a story was my personal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18F13098-1A71-4B72-96CD-4A27335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32" y="1829345"/>
            <a:ext cx="1711568" cy="176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82D578-26E7-4F3D-9567-12EBBE231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544" y="1846993"/>
            <a:ext cx="1381743" cy="17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elapsed time.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correct time to help the mouse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How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much time has elapsed?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Sign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Class  JUMJUU  find name Password: 1234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relate the size of a unit of measure to the number of units to measure time.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hlinkClick r:id="rId2"/>
            <a:extLst>
              <a:ext uri="{FF2B5EF4-FFF2-40B4-BE49-F238E27FC236}">
                <a16:creationId xmlns:a16="http://schemas.microsoft.com/office/drawing/2014/main" id="{5E739073-9FE5-4091-981A-A226D3D41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9205" y="2013703"/>
            <a:ext cx="2164595" cy="1766726"/>
          </a:xfrm>
          <a:prstGeom prst="rect">
            <a:avLst/>
          </a:prstGeom>
        </p:spPr>
      </p:pic>
      <p:pic>
        <p:nvPicPr>
          <p:cNvPr id="25" name="Picture 24">
            <a:hlinkClick r:id="rId3"/>
            <a:extLst>
              <a:ext uri="{FF2B5EF4-FFF2-40B4-BE49-F238E27FC236}">
                <a16:creationId xmlns:a16="http://schemas.microsoft.com/office/drawing/2014/main" id="{7E47BC15-C135-4EB0-86CF-205D400C3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8802" y="4072054"/>
            <a:ext cx="1421529" cy="1045535"/>
          </a:xfrm>
          <a:prstGeom prst="rect">
            <a:avLst/>
          </a:prstGeom>
        </p:spPr>
      </p:pic>
      <p:pic>
        <p:nvPicPr>
          <p:cNvPr id="26" name="Picture 25">
            <a:hlinkClick r:id="rId4"/>
            <a:extLst>
              <a:ext uri="{FF2B5EF4-FFF2-40B4-BE49-F238E27FC236}">
                <a16:creationId xmlns:a16="http://schemas.microsoft.com/office/drawing/2014/main" id="{93E6CE75-8CD8-4CE8-9B2C-7C6ABBD2B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8159" y="4055364"/>
            <a:ext cx="1433469" cy="11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356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35</cp:revision>
  <dcterms:created xsi:type="dcterms:W3CDTF">2020-03-31T19:26:18Z</dcterms:created>
  <dcterms:modified xsi:type="dcterms:W3CDTF">2020-05-29T17:10:06Z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