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C401196C-AAE6-4F87-9C42-EABC2CE70BE4}"/>
    <pc:docChg chg="modSld">
      <pc:chgData name="Dan Braico" userId="da0010a7-427e-4724-9fe6-a7dcb73fe8bb" providerId="ADAL" clId="{C401196C-AAE6-4F87-9C42-EABC2CE70BE4}" dt="2020-05-29T17:00:40.812" v="68" actId="20577"/>
      <pc:docMkLst>
        <pc:docMk/>
      </pc:docMkLst>
      <pc:sldChg chg="modSp mod">
        <pc:chgData name="Dan Braico" userId="da0010a7-427e-4724-9fe6-a7dcb73fe8bb" providerId="ADAL" clId="{C401196C-AAE6-4F87-9C42-EABC2CE70BE4}" dt="2020-05-29T17:00:40.812" v="68" actId="20577"/>
        <pc:sldMkLst>
          <pc:docMk/>
          <pc:sldMk cId="1149485380" sldId="263"/>
        </pc:sldMkLst>
        <pc:spChg chg="mod">
          <ac:chgData name="Dan Braico" userId="da0010a7-427e-4724-9fe6-a7dcb73fe8bb" providerId="ADAL" clId="{C401196C-AAE6-4F87-9C42-EABC2CE70BE4}" dt="2020-05-29T17:00:40.812" v="68" actId="20577"/>
          <ac:spMkLst>
            <pc:docMk/>
            <pc:sldMk cId="1149485380" sldId="263"/>
            <ac:spMk id="22" creationId="{DC796D95-5A1D-42DD-9D6D-E0430F863E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YURGkE04Qy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time/teaching-clock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jr.brainpop.com/math/time/partsofaclo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thelearningapps.com/clock-games-online-for-kid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June 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Monday! LAST MONTH OF THE SCHOOL YEAR. This week, we are going to look at trigraphs which are sounds made by 3 letters together, we start with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dge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’, we will read a story called The Pout-Pout Fish and make a prediction, we take a look at time this week and start with the parts of a clock.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dge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' words in your book. Remember if you get to a tricky word – look for chunks you know by using ‘Chunky Monkey’.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4B3EDBF-A194-4F27-8B01-2C6785118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673" y="1929384"/>
            <a:ext cx="2232308" cy="13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The Pout-Pout Fish.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making a prediction.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Watch until Mr. Braico says PAUSE. Mr. Fish just got kissed. Do you think he will change?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Open a Word Document and title it “Pout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Pout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– Prediction” and add your prediction.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Continue the video and see if your prediction was correct.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down if you were correct or if you were surprised. What actually happened in the story?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make predictions to </a:t>
            </a:r>
            <a:r>
              <a:rPr lang="en-US" sz="2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conclusions 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story.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DD058-43D2-4482-A2AF-096954D2C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493" y="2032830"/>
            <a:ext cx="1321395" cy="1739180"/>
          </a:xfrm>
          <a:prstGeom prst="rect">
            <a:avLst/>
          </a:prstGeom>
        </p:spPr>
      </p:pic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18F13098-1A71-4B72-96CD-4A273354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40" y="4010706"/>
            <a:ext cx="1620336" cy="16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about the parts of a clock.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adding time to the clock.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Change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time using the parts of a clock.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relate the size of a unit of measure to the number of units to measure time.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8829DB94-EF37-48BC-8248-10ECC2D8C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6144" y="2013703"/>
            <a:ext cx="1765103" cy="1819743"/>
          </a:xfrm>
          <a:prstGeom prst="rect">
            <a:avLst/>
          </a:prstGeom>
        </p:spPr>
      </p:pic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id="{7565FC16-355D-4333-9397-3D4F8724F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058" y="4656004"/>
            <a:ext cx="1181189" cy="869369"/>
          </a:xfrm>
          <a:prstGeom prst="rect">
            <a:avLst/>
          </a:prstGeom>
        </p:spPr>
      </p:pic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2FF0F47D-10A2-4332-8A2B-FA9FF642DC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072" y="4656004"/>
            <a:ext cx="1212072" cy="7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395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32</cp:revision>
  <dcterms:created xsi:type="dcterms:W3CDTF">2020-03-31T19:26:18Z</dcterms:created>
  <dcterms:modified xsi:type="dcterms:W3CDTF">2020-05-29T17:00:49Z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