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70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3rGhTUc6z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yr0ZAaqZ0d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fall.com/h/holiday/calendar/?sn=main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jr.brainpop.com/math/time/calendarandda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rnussbaum.com/calendar-clowns-online-ga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June 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Friday! Are you time professionals now? Today, we will look for ‘ear’ words in our reading, read The Pout-Pout Fish again and test out our comprehension of the story, and look at calendar and dates in Math. I hope you all have a great weekend! See you Monday!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‘ear’ words in your book. Remember if you get to a tricky word-look for chunks you know by using ‘Chunky Monkey’.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224B6CD1-5D46-4321-A8E7-4DAD67337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513" y="1929384"/>
            <a:ext cx="2333649" cy="14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The Pout-Pout Fish.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and answer the questions from the comprehension test to see how well you remember the story.</a:t>
            </a: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18F13098-1A71-4B72-96CD-4A27335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32" y="1829345"/>
            <a:ext cx="1711568" cy="17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AAFA28-872C-474D-8C73-10F40AF53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267" y="4059270"/>
            <a:ext cx="3703930" cy="22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this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see the answers to the comprehension test. How did you do?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F9E52-E399-4840-84AC-9EA8317A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115" y="2898567"/>
            <a:ext cx="5869769" cy="35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5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calendar and dates.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calendar.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Solve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word problem to find the date.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relate the number of days to a week and months to a year to solve problems.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hlinkClick r:id="rId2"/>
            <a:extLst>
              <a:ext uri="{FF2B5EF4-FFF2-40B4-BE49-F238E27FC236}">
                <a16:creationId xmlns:a16="http://schemas.microsoft.com/office/drawing/2014/main" id="{7D3FA9D8-BDE5-4BEF-8720-A5C129322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847" y="2009565"/>
            <a:ext cx="2464825" cy="1920240"/>
          </a:xfrm>
          <a:prstGeom prst="rect">
            <a:avLst/>
          </a:prstGeom>
        </p:spPr>
      </p:pic>
      <p:pic>
        <p:nvPicPr>
          <p:cNvPr id="28" name="Picture 27">
            <a:hlinkClick r:id="rId4"/>
            <a:extLst>
              <a:ext uri="{FF2B5EF4-FFF2-40B4-BE49-F238E27FC236}">
                <a16:creationId xmlns:a16="http://schemas.microsoft.com/office/drawing/2014/main" id="{6B556804-7143-460F-BDEE-407E9B5E3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880" y="4784267"/>
            <a:ext cx="1210792" cy="935136"/>
          </a:xfrm>
          <a:prstGeom prst="rect">
            <a:avLst/>
          </a:prstGeom>
        </p:spPr>
      </p:pic>
      <p:pic>
        <p:nvPicPr>
          <p:cNvPr id="29" name="Picture 28">
            <a:hlinkClick r:id="rId3"/>
            <a:extLst>
              <a:ext uri="{FF2B5EF4-FFF2-40B4-BE49-F238E27FC236}">
                <a16:creationId xmlns:a16="http://schemas.microsoft.com/office/drawing/2014/main" id="{064A3BD4-3511-4274-A020-7A4700F9A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216" y="4812923"/>
            <a:ext cx="1210792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328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37</cp:revision>
  <dcterms:created xsi:type="dcterms:W3CDTF">2020-03-31T19:26:18Z</dcterms:created>
  <dcterms:modified xsi:type="dcterms:W3CDTF">2020-05-29T17:37:08Z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