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1196C-AAE6-4F87-9C42-EABC2CE70BE4}" v="13" dt="2020-05-29T16:57:31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Q7REt5TlH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lashlearn.com/time-games-for-1st-graders" TargetMode="External"/><Relationship Id="rId2" Type="http://schemas.openxmlformats.org/officeDocument/2006/relationships/hyperlink" Target="https://jr.brainpop.com/math/time/timetotheho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June 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Tuesday! Pout-Pout Fish is now a Kiss-Kiss fish!?! That is great. We will look for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words in our reading today, we will read The Pout-Pout Fish again and make a connection to our lives, and we look at time to the hour in Math.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if you get to a tricky word - look for chunks you know by using ‘Chunky Monkey’.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2CBA86BF-1CD3-4135-A946-282548ACC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400" y="1813584"/>
            <a:ext cx="1780377" cy="15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The Pout-Pout Fish.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make a connection to our lives. Mr. Fish was gloomy until a fish gave him a kiss. What can you do to cheer someone up when they are gloomy?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Start a new word document called “Pout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Pout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– Connection”. Write at least 3 different ways you can cheer someone up when they are gloomy.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a connection.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18F13098-1A71-4B72-96CD-4A273354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09" y="1841069"/>
            <a:ext cx="1711568" cy="17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F4F511-6902-4EF5-8814-F3C89BD82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686" y="1890934"/>
            <a:ext cx="1284412" cy="17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about time to the hour.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the times on the clock?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Sign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Class  JUMJUU  find name  Password: 1234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time to the hour.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relate the size of a unit of measure to the number of units to measure time.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66F73FB0-39AF-4E08-A025-DDBFB1750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106" y="1929384"/>
            <a:ext cx="2475314" cy="1898168"/>
          </a:xfrm>
          <a:prstGeom prst="rect">
            <a:avLst/>
          </a:prstGeom>
        </p:spPr>
      </p:pic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F30EBAE1-1C9E-4B53-BDA8-8B0421CE7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7750" y="4232629"/>
            <a:ext cx="1113670" cy="885874"/>
          </a:xfrm>
          <a:prstGeom prst="rect">
            <a:avLst/>
          </a:prstGeom>
        </p:spPr>
      </p:pic>
      <p:pic>
        <p:nvPicPr>
          <p:cNvPr id="18" name="Picture 17">
            <a:hlinkClick r:id="rId3"/>
            <a:extLst>
              <a:ext uri="{FF2B5EF4-FFF2-40B4-BE49-F238E27FC236}">
                <a16:creationId xmlns:a16="http://schemas.microsoft.com/office/drawing/2014/main" id="{26901B31-25E3-40C5-8E0E-028B42ACF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093" y="4232629"/>
            <a:ext cx="1113670" cy="8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379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33</cp:revision>
  <dcterms:created xsi:type="dcterms:W3CDTF">2020-03-31T19:26:18Z</dcterms:created>
  <dcterms:modified xsi:type="dcterms:W3CDTF">2020-05-29T16:58:07Z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