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jDBpitqZIB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e8YeG5QCO_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playground.com/puzzle_pics_clocks.html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jr.brainpop.com/math/time/timetotheminu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splashlearn.com/time-games-for-1st-grad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June 3,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Wednesday! I usually tell jokes to people when they are feeling gloomy. Today, let’s look for ‘air’ words in our reading, read The Pout-Pout Fish again and look at character traits, and we will learn more about time to the minute in Math. 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‘air’ words in your book. Remember if you get to a tricky word-look for chunks you know by using ‘Chunky Monkey’.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CEE509B-94CA-4709-9BFC-41D16A0B7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384" y="1929384"/>
            <a:ext cx="2422416" cy="12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Mr. Braico read The Pout-Pout Fish.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 we will look more at the characters in a story. What do you know about Mr. Fish?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Create a Word Document called “Pout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Pout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– Character” and write down at least 2 things you know about Mr. Fish. Where was that in the book?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In your Word document, write how Mr. Fish changed.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tell what characters do and what happens to them in a story.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id="{18F13098-1A71-4B72-96CD-4A273354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2" y="4572545"/>
            <a:ext cx="1711568" cy="17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E994E1-D6CE-477C-84EA-678D097C4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398" y="4572545"/>
            <a:ext cx="1340702" cy="17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about time to the minute.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User: westminster1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Password: westie1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the EASY or HARD quiz found under the video.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Drag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puzzle piece to the time displayed.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Tell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time to the half hour.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Sign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Class  JUMJUU  find name  Password: 1234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relate the size of a unit of measure to the number of units to measure time.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18CAAF44-15FA-48E3-8482-08B2C51D6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6407" y="1929384"/>
            <a:ext cx="1741203" cy="1483912"/>
          </a:xfrm>
          <a:prstGeom prst="rect">
            <a:avLst/>
          </a:prstGeom>
        </p:spPr>
      </p:pic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id="{53607DB7-71AC-4059-B3EB-0D8715738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142" y="4322807"/>
            <a:ext cx="1188342" cy="898423"/>
          </a:xfrm>
          <a:prstGeom prst="rect">
            <a:avLst/>
          </a:prstGeom>
        </p:spPr>
      </p:pic>
      <p:pic>
        <p:nvPicPr>
          <p:cNvPr id="23" name="Picture 22">
            <a:hlinkClick r:id="rId4"/>
            <a:extLst>
              <a:ext uri="{FF2B5EF4-FFF2-40B4-BE49-F238E27FC236}">
                <a16:creationId xmlns:a16="http://schemas.microsoft.com/office/drawing/2014/main" id="{89D7D30F-2743-4ABB-930E-3DFD6CBD26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8576" y="4317996"/>
            <a:ext cx="1188342" cy="9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382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34</cp:revision>
  <dcterms:created xsi:type="dcterms:W3CDTF">2020-03-31T19:26:18Z</dcterms:created>
  <dcterms:modified xsi:type="dcterms:W3CDTF">2020-05-29T17:06:01Z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