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8" r:id="rId8"/>
    <p:sldId id="263" r:id="rId9"/>
    <p:sldId id="269" r:id="rId10"/>
    <p:sldId id="270" r:id="rId11"/>
    <p:sldId id="264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4CF60-90CA-4CE1-B402-C04C2CAFCA93}" v="17" dt="2020-05-19T19:12:35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Braico" userId="da0010a7-427e-4724-9fe6-a7dcb73fe8bb" providerId="ADAL" clId="{0F94CF60-90CA-4CE1-B402-C04C2CAFCA93}"/>
    <pc:docChg chg="custSel addSld modSld">
      <pc:chgData name="Dan Braico" userId="da0010a7-427e-4724-9fe6-a7dcb73fe8bb" providerId="ADAL" clId="{0F94CF60-90CA-4CE1-B402-C04C2CAFCA93}" dt="2020-05-19T19:19:24.571" v="184" actId="20577"/>
      <pc:docMkLst>
        <pc:docMk/>
      </pc:docMkLst>
      <pc:sldChg chg="modSp mod">
        <pc:chgData name="Dan Braico" userId="da0010a7-427e-4724-9fe6-a7dcb73fe8bb" providerId="ADAL" clId="{0F94CF60-90CA-4CE1-B402-C04C2CAFCA93}" dt="2020-05-19T19:12:56.282" v="151" actId="20577"/>
        <pc:sldMkLst>
          <pc:docMk/>
          <pc:sldMk cId="410351433" sldId="256"/>
        </pc:sldMkLst>
        <pc:spChg chg="mod">
          <ac:chgData name="Dan Braico" userId="da0010a7-427e-4724-9fe6-a7dcb73fe8bb" providerId="ADAL" clId="{0F94CF60-90CA-4CE1-B402-C04C2CAFCA93}" dt="2020-05-19T19:12:56.282" v="151" actId="20577"/>
          <ac:spMkLst>
            <pc:docMk/>
            <pc:sldMk cId="410351433" sldId="256"/>
            <ac:spMk id="3" creationId="{9946F4FC-EC41-4C66-A6CD-78443A8E94E9}"/>
          </ac:spMkLst>
        </pc:spChg>
      </pc:sldChg>
      <pc:sldChg chg="addSp delSp modSp mod">
        <pc:chgData name="Dan Braico" userId="da0010a7-427e-4724-9fe6-a7dcb73fe8bb" providerId="ADAL" clId="{0F94CF60-90CA-4CE1-B402-C04C2CAFCA93}" dt="2020-05-19T19:08:12.427" v="21" actId="1076"/>
        <pc:sldMkLst>
          <pc:docMk/>
          <pc:sldMk cId="1149485380" sldId="263"/>
        </pc:sldMkLst>
        <pc:spChg chg="mod">
          <ac:chgData name="Dan Braico" userId="da0010a7-427e-4724-9fe6-a7dcb73fe8bb" providerId="ADAL" clId="{0F94CF60-90CA-4CE1-B402-C04C2CAFCA93}" dt="2020-05-19T19:07:47.759" v="15" actId="6549"/>
          <ac:spMkLst>
            <pc:docMk/>
            <pc:sldMk cId="1149485380" sldId="263"/>
            <ac:spMk id="21" creationId="{0138C83A-3078-44E9-AE45-AD44C51D3AE4}"/>
          </ac:spMkLst>
        </pc:spChg>
        <pc:picChg chg="add mod">
          <ac:chgData name="Dan Braico" userId="da0010a7-427e-4724-9fe6-a7dcb73fe8bb" providerId="ADAL" clId="{0F94CF60-90CA-4CE1-B402-C04C2CAFCA93}" dt="2020-05-19T19:08:00.384" v="18" actId="1076"/>
          <ac:picMkLst>
            <pc:docMk/>
            <pc:sldMk cId="1149485380" sldId="263"/>
            <ac:picMk id="7" creationId="{32ADD5EA-D56E-4326-936F-1525C75DB10E}"/>
          </ac:picMkLst>
        </pc:picChg>
        <pc:picChg chg="add mod">
          <ac:chgData name="Dan Braico" userId="da0010a7-427e-4724-9fe6-a7dcb73fe8bb" providerId="ADAL" clId="{0F94CF60-90CA-4CE1-B402-C04C2CAFCA93}" dt="2020-05-19T19:08:09.718" v="20" actId="1076"/>
          <ac:picMkLst>
            <pc:docMk/>
            <pc:sldMk cId="1149485380" sldId="263"/>
            <ac:picMk id="8" creationId="{89E01E0E-8967-4279-B434-BD198B2EDC62}"/>
          </ac:picMkLst>
        </pc:picChg>
        <pc:picChg chg="mod">
          <ac:chgData name="Dan Braico" userId="da0010a7-427e-4724-9fe6-a7dcb73fe8bb" providerId="ADAL" clId="{0F94CF60-90CA-4CE1-B402-C04C2CAFCA93}" dt="2020-05-19T19:08:12.427" v="21" actId="1076"/>
          <ac:picMkLst>
            <pc:docMk/>
            <pc:sldMk cId="1149485380" sldId="263"/>
            <ac:picMk id="9" creationId="{E2464E70-B3BC-4C0D-B9AC-A73A86E57364}"/>
          </ac:picMkLst>
        </pc:picChg>
        <pc:picChg chg="del">
          <ac:chgData name="Dan Braico" userId="da0010a7-427e-4724-9fe6-a7dcb73fe8bb" providerId="ADAL" clId="{0F94CF60-90CA-4CE1-B402-C04C2CAFCA93}" dt="2020-05-19T19:07:49.985" v="16" actId="478"/>
          <ac:picMkLst>
            <pc:docMk/>
            <pc:sldMk cId="1149485380" sldId="263"/>
            <ac:picMk id="10" creationId="{A1B1AF70-1EC8-4EA8-84BC-48B20BA42D38}"/>
          </ac:picMkLst>
        </pc:picChg>
      </pc:sldChg>
      <pc:sldChg chg="addSp delSp modSp mod">
        <pc:chgData name="Dan Braico" userId="da0010a7-427e-4724-9fe6-a7dcb73fe8bb" providerId="ADAL" clId="{0F94CF60-90CA-4CE1-B402-C04C2CAFCA93}" dt="2020-05-19T19:12:16.051" v="142" actId="1076"/>
        <pc:sldMkLst>
          <pc:docMk/>
          <pc:sldMk cId="3769655038" sldId="264"/>
        </pc:sldMkLst>
        <pc:spChg chg="mod">
          <ac:chgData name="Dan Braico" userId="da0010a7-427e-4724-9fe6-a7dcb73fe8bb" providerId="ADAL" clId="{0F94CF60-90CA-4CE1-B402-C04C2CAFCA93}" dt="2020-05-19T19:11:52.418" v="134" actId="20577"/>
          <ac:spMkLst>
            <pc:docMk/>
            <pc:sldMk cId="3769655038" sldId="264"/>
            <ac:spMk id="21" creationId="{0138C83A-3078-44E9-AE45-AD44C51D3AE4}"/>
          </ac:spMkLst>
        </pc:spChg>
        <pc:spChg chg="mod">
          <ac:chgData name="Dan Braico" userId="da0010a7-427e-4724-9fe6-a7dcb73fe8bb" providerId="ADAL" clId="{0F94CF60-90CA-4CE1-B402-C04C2CAFCA93}" dt="2020-05-19T19:11:16.767" v="127" actId="20577"/>
          <ac:spMkLst>
            <pc:docMk/>
            <pc:sldMk cId="3769655038" sldId="264"/>
            <ac:spMk id="22" creationId="{DC796D95-5A1D-42DD-9D6D-E0430F863E6D}"/>
          </ac:spMkLst>
        </pc:spChg>
        <pc:picChg chg="del">
          <ac:chgData name="Dan Braico" userId="da0010a7-427e-4724-9fe6-a7dcb73fe8bb" providerId="ADAL" clId="{0F94CF60-90CA-4CE1-B402-C04C2CAFCA93}" dt="2020-05-19T19:11:09.687" v="123" actId="478"/>
          <ac:picMkLst>
            <pc:docMk/>
            <pc:sldMk cId="3769655038" sldId="264"/>
            <ac:picMk id="9" creationId="{B38C36BF-A926-4F21-A317-AEB41EE40916}"/>
          </ac:picMkLst>
        </pc:picChg>
        <pc:picChg chg="del">
          <ac:chgData name="Dan Braico" userId="da0010a7-427e-4724-9fe6-a7dcb73fe8bb" providerId="ADAL" clId="{0F94CF60-90CA-4CE1-B402-C04C2CAFCA93}" dt="2020-05-19T19:11:58.631" v="137" actId="478"/>
          <ac:picMkLst>
            <pc:docMk/>
            <pc:sldMk cId="3769655038" sldId="264"/>
            <ac:picMk id="10" creationId="{50153BF8-C448-4C06-AB24-21786B33FF30}"/>
          </ac:picMkLst>
        </pc:picChg>
        <pc:picChg chg="del">
          <ac:chgData name="Dan Braico" userId="da0010a7-427e-4724-9fe6-a7dcb73fe8bb" providerId="ADAL" clId="{0F94CF60-90CA-4CE1-B402-C04C2CAFCA93}" dt="2020-05-19T19:11:55.242" v="135" actId="478"/>
          <ac:picMkLst>
            <pc:docMk/>
            <pc:sldMk cId="3769655038" sldId="264"/>
            <ac:picMk id="11" creationId="{0E1F4022-E87B-4ED3-9506-05060F4CB4A2}"/>
          </ac:picMkLst>
        </pc:picChg>
        <pc:picChg chg="del">
          <ac:chgData name="Dan Braico" userId="da0010a7-427e-4724-9fe6-a7dcb73fe8bb" providerId="ADAL" clId="{0F94CF60-90CA-4CE1-B402-C04C2CAFCA93}" dt="2020-05-19T19:11:57.243" v="136" actId="478"/>
          <ac:picMkLst>
            <pc:docMk/>
            <pc:sldMk cId="3769655038" sldId="264"/>
            <ac:picMk id="12" creationId="{CD4CA46D-39E1-49B6-ACB8-540BE1547F5A}"/>
          </ac:picMkLst>
        </pc:picChg>
        <pc:picChg chg="add mod">
          <ac:chgData name="Dan Braico" userId="da0010a7-427e-4724-9fe6-a7dcb73fe8bb" providerId="ADAL" clId="{0F94CF60-90CA-4CE1-B402-C04C2CAFCA93}" dt="2020-05-19T19:11:14.844" v="126" actId="1076"/>
          <ac:picMkLst>
            <pc:docMk/>
            <pc:sldMk cId="3769655038" sldId="264"/>
            <ac:picMk id="13" creationId="{8BE06E37-CF06-400A-A93B-CEFC58F933F1}"/>
          </ac:picMkLst>
        </pc:picChg>
        <pc:picChg chg="add mod">
          <ac:chgData name="Dan Braico" userId="da0010a7-427e-4724-9fe6-a7dcb73fe8bb" providerId="ADAL" clId="{0F94CF60-90CA-4CE1-B402-C04C2CAFCA93}" dt="2020-05-19T19:12:16.051" v="142" actId="1076"/>
          <ac:picMkLst>
            <pc:docMk/>
            <pc:sldMk cId="3769655038" sldId="264"/>
            <ac:picMk id="14" creationId="{192373F1-43C1-499C-9540-87D845FAEEF4}"/>
          </ac:picMkLst>
        </pc:picChg>
        <pc:picChg chg="add mod">
          <ac:chgData name="Dan Braico" userId="da0010a7-427e-4724-9fe6-a7dcb73fe8bb" providerId="ADAL" clId="{0F94CF60-90CA-4CE1-B402-C04C2CAFCA93}" dt="2020-05-19T19:12:09" v="139" actId="1076"/>
          <ac:picMkLst>
            <pc:docMk/>
            <pc:sldMk cId="3769655038" sldId="264"/>
            <ac:picMk id="15" creationId="{20A5C059-AD32-429E-BE42-5DC4BBB73934}"/>
          </ac:picMkLst>
        </pc:picChg>
        <pc:picChg chg="add mod">
          <ac:chgData name="Dan Braico" userId="da0010a7-427e-4724-9fe6-a7dcb73fe8bb" providerId="ADAL" clId="{0F94CF60-90CA-4CE1-B402-C04C2CAFCA93}" dt="2020-05-19T19:12:14.366" v="141" actId="1076"/>
          <ac:picMkLst>
            <pc:docMk/>
            <pc:sldMk cId="3769655038" sldId="264"/>
            <ac:picMk id="16" creationId="{9AAA56DA-900F-4B14-9D70-A22F0542C474}"/>
          </ac:picMkLst>
        </pc:picChg>
      </pc:sldChg>
      <pc:sldChg chg="addSp delSp modSp mod">
        <pc:chgData name="Dan Braico" userId="da0010a7-427e-4724-9fe6-a7dcb73fe8bb" providerId="ADAL" clId="{0F94CF60-90CA-4CE1-B402-C04C2CAFCA93}" dt="2020-05-19T19:19:24.571" v="184" actId="20577"/>
        <pc:sldMkLst>
          <pc:docMk/>
          <pc:sldMk cId="867003967" sldId="268"/>
        </pc:sldMkLst>
        <pc:spChg chg="mod">
          <ac:chgData name="Dan Braico" userId="da0010a7-427e-4724-9fe6-a7dcb73fe8bb" providerId="ADAL" clId="{0F94CF60-90CA-4CE1-B402-C04C2CAFCA93}" dt="2020-05-19T19:19:24.571" v="184" actId="20577"/>
          <ac:spMkLst>
            <pc:docMk/>
            <pc:sldMk cId="867003967" sldId="268"/>
            <ac:spMk id="21" creationId="{0138C83A-3078-44E9-AE45-AD44C51D3AE4}"/>
          </ac:spMkLst>
        </pc:spChg>
        <pc:picChg chg="del">
          <ac:chgData name="Dan Braico" userId="da0010a7-427e-4724-9fe6-a7dcb73fe8bb" providerId="ADAL" clId="{0F94CF60-90CA-4CE1-B402-C04C2CAFCA93}" dt="2020-05-19T19:06:31.064" v="0" actId="478"/>
          <ac:picMkLst>
            <pc:docMk/>
            <pc:sldMk cId="867003967" sldId="268"/>
            <ac:picMk id="6" creationId="{6933C8E2-70A3-4656-A938-7D15ED62A022}"/>
          </ac:picMkLst>
        </pc:picChg>
        <pc:picChg chg="add mod">
          <ac:chgData name="Dan Braico" userId="da0010a7-427e-4724-9fe6-a7dcb73fe8bb" providerId="ADAL" clId="{0F94CF60-90CA-4CE1-B402-C04C2CAFCA93}" dt="2020-05-19T19:06:34.857" v="2" actId="1076"/>
          <ac:picMkLst>
            <pc:docMk/>
            <pc:sldMk cId="867003967" sldId="268"/>
            <ac:picMk id="7" creationId="{D25A501F-D4C5-4602-AAC9-8B8F5C5DDA83}"/>
          </ac:picMkLst>
        </pc:picChg>
      </pc:sldChg>
      <pc:sldChg chg="addSp delSp modSp add mod">
        <pc:chgData name="Dan Braico" userId="da0010a7-427e-4724-9fe6-a7dcb73fe8bb" providerId="ADAL" clId="{0F94CF60-90CA-4CE1-B402-C04C2CAFCA93}" dt="2020-05-19T19:10:24.641" v="116" actId="1037"/>
        <pc:sldMkLst>
          <pc:docMk/>
          <pc:sldMk cId="3506800235" sldId="269"/>
        </pc:sldMkLst>
        <pc:spChg chg="mod">
          <ac:chgData name="Dan Braico" userId="da0010a7-427e-4724-9fe6-a7dcb73fe8bb" providerId="ADAL" clId="{0F94CF60-90CA-4CE1-B402-C04C2CAFCA93}" dt="2020-05-19T19:09:53.122" v="105" actId="20577"/>
          <ac:spMkLst>
            <pc:docMk/>
            <pc:sldMk cId="3506800235" sldId="269"/>
            <ac:spMk id="21" creationId="{0138C83A-3078-44E9-AE45-AD44C51D3AE4}"/>
          </ac:spMkLst>
        </pc:spChg>
        <pc:picChg chg="add mod">
          <ac:chgData name="Dan Braico" userId="da0010a7-427e-4724-9fe6-a7dcb73fe8bb" providerId="ADAL" clId="{0F94CF60-90CA-4CE1-B402-C04C2CAFCA93}" dt="2020-05-19T19:10:09.555" v="107" actId="1076"/>
          <ac:picMkLst>
            <pc:docMk/>
            <pc:sldMk cId="3506800235" sldId="269"/>
            <ac:picMk id="7" creationId="{224C2FBE-43D8-4DEF-9765-0403C7FB5C0B}"/>
          </ac:picMkLst>
        </pc:picChg>
        <pc:picChg chg="add mod">
          <ac:chgData name="Dan Braico" userId="da0010a7-427e-4724-9fe6-a7dcb73fe8bb" providerId="ADAL" clId="{0F94CF60-90CA-4CE1-B402-C04C2CAFCA93}" dt="2020-05-19T19:10:09.555" v="107" actId="1076"/>
          <ac:picMkLst>
            <pc:docMk/>
            <pc:sldMk cId="3506800235" sldId="269"/>
            <ac:picMk id="8" creationId="{9B6DD878-634F-4032-B7E2-3EC75D3CBC41}"/>
          </ac:picMkLst>
        </pc:picChg>
        <pc:picChg chg="del">
          <ac:chgData name="Dan Braico" userId="da0010a7-427e-4724-9fe6-a7dcb73fe8bb" providerId="ADAL" clId="{0F94CF60-90CA-4CE1-B402-C04C2CAFCA93}" dt="2020-05-19T19:08:33.099" v="24" actId="478"/>
          <ac:picMkLst>
            <pc:docMk/>
            <pc:sldMk cId="3506800235" sldId="269"/>
            <ac:picMk id="9" creationId="{E2464E70-B3BC-4C0D-B9AC-A73A86E57364}"/>
          </ac:picMkLst>
        </pc:picChg>
        <pc:picChg chg="del">
          <ac:chgData name="Dan Braico" userId="da0010a7-427e-4724-9fe6-a7dcb73fe8bb" providerId="ADAL" clId="{0F94CF60-90CA-4CE1-B402-C04C2CAFCA93}" dt="2020-05-19T19:08:31.702" v="23" actId="478"/>
          <ac:picMkLst>
            <pc:docMk/>
            <pc:sldMk cId="3506800235" sldId="269"/>
            <ac:picMk id="10" creationId="{A1B1AF70-1EC8-4EA8-84BC-48B20BA42D38}"/>
          </ac:picMkLst>
        </pc:picChg>
        <pc:picChg chg="add mod">
          <ac:chgData name="Dan Braico" userId="da0010a7-427e-4724-9fe6-a7dcb73fe8bb" providerId="ADAL" clId="{0F94CF60-90CA-4CE1-B402-C04C2CAFCA93}" dt="2020-05-19T19:10:09.555" v="107" actId="1076"/>
          <ac:picMkLst>
            <pc:docMk/>
            <pc:sldMk cId="3506800235" sldId="269"/>
            <ac:picMk id="11" creationId="{798041FD-5B67-4AB5-B415-91D712BB19E8}"/>
          </ac:picMkLst>
        </pc:picChg>
        <pc:picChg chg="add mod">
          <ac:chgData name="Dan Braico" userId="da0010a7-427e-4724-9fe6-a7dcb73fe8bb" providerId="ADAL" clId="{0F94CF60-90CA-4CE1-B402-C04C2CAFCA93}" dt="2020-05-19T19:10:24.641" v="116" actId="1037"/>
          <ac:picMkLst>
            <pc:docMk/>
            <pc:sldMk cId="3506800235" sldId="269"/>
            <ac:picMk id="12" creationId="{48C13357-19FB-4099-80CC-E0C880CE0F12}"/>
          </ac:picMkLst>
        </pc:picChg>
        <pc:picChg chg="add mod">
          <ac:chgData name="Dan Braico" userId="da0010a7-427e-4724-9fe6-a7dcb73fe8bb" providerId="ADAL" clId="{0F94CF60-90CA-4CE1-B402-C04C2CAFCA93}" dt="2020-05-19T19:10:22.231" v="112" actId="1038"/>
          <ac:picMkLst>
            <pc:docMk/>
            <pc:sldMk cId="3506800235" sldId="269"/>
            <ac:picMk id="13" creationId="{A5FB7459-52D4-448C-9023-26B78B7DECB9}"/>
          </ac:picMkLst>
        </pc:picChg>
        <pc:picChg chg="add mod">
          <ac:chgData name="Dan Braico" userId="da0010a7-427e-4724-9fe6-a7dcb73fe8bb" providerId="ADAL" clId="{0F94CF60-90CA-4CE1-B402-C04C2CAFCA93}" dt="2020-05-19T19:10:18.596" v="109" actId="1076"/>
          <ac:picMkLst>
            <pc:docMk/>
            <pc:sldMk cId="3506800235" sldId="269"/>
            <ac:picMk id="14" creationId="{93EF9BF3-56F5-4C15-881F-6B3E34A637E7}"/>
          </ac:picMkLst>
        </pc:picChg>
      </pc:sldChg>
      <pc:sldChg chg="addSp modSp add mod">
        <pc:chgData name="Dan Braico" userId="da0010a7-427e-4724-9fe6-a7dcb73fe8bb" providerId="ADAL" clId="{0F94CF60-90CA-4CE1-B402-C04C2CAFCA93}" dt="2020-05-19T19:10:58.746" v="122" actId="1076"/>
        <pc:sldMkLst>
          <pc:docMk/>
          <pc:sldMk cId="3954505295" sldId="270"/>
        </pc:sldMkLst>
        <pc:spChg chg="mod">
          <ac:chgData name="Dan Braico" userId="da0010a7-427e-4724-9fe6-a7dcb73fe8bb" providerId="ADAL" clId="{0F94CF60-90CA-4CE1-B402-C04C2CAFCA93}" dt="2020-05-19T19:10:47.361" v="120" actId="2711"/>
          <ac:spMkLst>
            <pc:docMk/>
            <pc:sldMk cId="3954505295" sldId="270"/>
            <ac:spMk id="21" creationId="{0138C83A-3078-44E9-AE45-AD44C51D3AE4}"/>
          </ac:spMkLst>
        </pc:spChg>
        <pc:picChg chg="add mod">
          <ac:chgData name="Dan Braico" userId="da0010a7-427e-4724-9fe6-a7dcb73fe8bb" providerId="ADAL" clId="{0F94CF60-90CA-4CE1-B402-C04C2CAFCA93}" dt="2020-05-19T19:10:58.746" v="122" actId="1076"/>
          <ac:picMkLst>
            <pc:docMk/>
            <pc:sldMk cId="3954505295" sldId="270"/>
            <ac:picMk id="5" creationId="{4192ACFE-96AB-4C00-B229-21B67EA2B34D}"/>
          </ac:picMkLst>
        </pc:picChg>
        <pc:picChg chg="add mod">
          <ac:chgData name="Dan Braico" userId="da0010a7-427e-4724-9fe6-a7dcb73fe8bb" providerId="ADAL" clId="{0F94CF60-90CA-4CE1-B402-C04C2CAFCA93}" dt="2020-05-19T19:10:58.746" v="122" actId="1076"/>
          <ac:picMkLst>
            <pc:docMk/>
            <pc:sldMk cId="3954505295" sldId="270"/>
            <ac:picMk id="6" creationId="{39EB2F6C-2F48-420B-BF90-E9FD89B7AB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nF2MaR7_J8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26Lj7B2mTn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_Shb4FWOJz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toytheater.com/number-chart-0-to-99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ww.youtube.com/watch?v=EemjeA2Djjw&amp;t=2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turacogames.com/games/counting-by-fives/" TargetMode="External"/><Relationship Id="rId4" Type="http://schemas.openxmlformats.org/officeDocument/2006/relationships/hyperlink" Target="https://www.mathsisfun.com/numbers/fill-missing.php?g=5s100&amp;name=Skip%20Counting%20by%205s%20to%20100" TargetMode="Externa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Tuesday, May 26,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Tuesday! Did you learn anything new about sharks? Our tricky letter sound we look at today is ‘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’. We read Surprising Sharks again and identify if facts were in the story or not. In Math, we are counting by 5s.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silent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’ words that sound like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’ in your book. Remember if you get to a tricky word – flip the vowel sound like ‘Flippy the Dolphin’.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D25A501F-D4C5-4602-AAC9-8B8F5C5DD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4490" y="1929384"/>
            <a:ext cx="2389310" cy="128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900" dirty="0">
                <a:latin typeface="Arial" panose="020B0604020202020204" pitchFamily="34" charset="0"/>
                <a:cs typeface="Arial" panose="020B0604020202020204" pitchFamily="34" charset="0"/>
              </a:rPr>
              <a:t>Today we will be building our new knowledge of Sharks.</a:t>
            </a:r>
          </a:p>
          <a:p>
            <a:r>
              <a:rPr lang="en-CA" sz="1900" dirty="0">
                <a:latin typeface="Arial" panose="020B0604020202020204" pitchFamily="34" charset="0"/>
                <a:cs typeface="Arial" panose="020B0604020202020204" pitchFamily="34" charset="0"/>
              </a:rPr>
              <a:t>Open your “Sharks – Schema” Word Document and add a table with 2 rows and 2 columns. </a:t>
            </a:r>
          </a:p>
          <a:p>
            <a:pPr lvl="1"/>
            <a:r>
              <a:rPr lang="en-CA" sz="1900" dirty="0">
                <a:latin typeface="Arial" panose="020B0604020202020204" pitchFamily="34" charset="0"/>
                <a:cs typeface="Arial" panose="020B0604020202020204" pitchFamily="34" charset="0"/>
              </a:rPr>
              <a:t>First column will be ‘In Text’ – Second column – ‘Not In Text’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use past experiences to make connections with stories.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hlinkClick r:id="rId2"/>
            <a:extLst>
              <a:ext uri="{FF2B5EF4-FFF2-40B4-BE49-F238E27FC236}">
                <a16:creationId xmlns:a16="http://schemas.microsoft.com/office/drawing/2014/main" id="{E2464E70-B3BC-4C0D-B9AC-A73A86E57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211" y="3768499"/>
            <a:ext cx="1309588" cy="144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ADD5EA-D56E-4326-936F-1525C75DB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62806"/>
            <a:ext cx="1557466" cy="1418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E01E0E-8967-4279-B434-BD198B2ED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5476" y="3573195"/>
            <a:ext cx="6421047" cy="211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Sort the information below by writing them into the correct column.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use past experiences to make connections with stories.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C2FBE-43D8-4DEF-9765-0403C7FB5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664" y="2790668"/>
            <a:ext cx="3353780" cy="1530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6DD878-634F-4032-B7E2-3EC75D3CB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444" y="2790668"/>
            <a:ext cx="3408344" cy="15307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8041FD-5B67-4AB5-B415-91D712BB1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664" y="4321400"/>
            <a:ext cx="3353780" cy="15150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C13357-19FB-4099-80CC-E0C880CE0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342" y="2784023"/>
            <a:ext cx="3408344" cy="15150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B7459-52D4-448C-9023-26B78B7DEC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4371" y="4338201"/>
            <a:ext cx="3366354" cy="1515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EF9BF3-56F5-4C15-881F-6B3E34A637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4444" y="4323515"/>
            <a:ext cx="3408344" cy="151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0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to see which facts were in the text and which facts were not in the text.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How did you do? Did you comprehend the book well? Were there some answers that surprised you?</a:t>
            </a:r>
          </a:p>
          <a:p>
            <a:pPr marL="0" indent="0">
              <a:buNone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use past experiences to make connections with stories.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hlinkClick r:id="rId2"/>
            <a:extLst>
              <a:ext uri="{FF2B5EF4-FFF2-40B4-BE49-F238E27FC236}">
                <a16:creationId xmlns:a16="http://schemas.microsoft.com/office/drawing/2014/main" id="{4192ACFE-96AB-4C00-B229-21B67EA2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74" y="3429000"/>
            <a:ext cx="1916352" cy="211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EB2F6C-2F48-420B-BF90-E9FD89B7A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912" y="3429000"/>
            <a:ext cx="1655397" cy="22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05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learn more about counting by 5s.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number chart to count by 5s.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 you notice a pattern?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Practice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counting by 5s.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Answer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questions by counting by 5s.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say the number sequence counting by 5s.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8BE06E37-CF06-400A-A93B-CEFC58F933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291" y="2325167"/>
            <a:ext cx="2078649" cy="1097387"/>
          </a:xfrm>
          <a:prstGeom prst="rect">
            <a:avLst/>
          </a:prstGeom>
        </p:spPr>
      </p:pic>
      <p:pic>
        <p:nvPicPr>
          <p:cNvPr id="14" name="Picture 13">
            <a:hlinkClick r:id="rId4"/>
            <a:extLst>
              <a:ext uri="{FF2B5EF4-FFF2-40B4-BE49-F238E27FC236}">
                <a16:creationId xmlns:a16="http://schemas.microsoft.com/office/drawing/2014/main" id="{192373F1-43C1-499C-9540-87D845FAEE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7818" y="5048808"/>
            <a:ext cx="1268945" cy="1019337"/>
          </a:xfrm>
          <a:prstGeom prst="rect">
            <a:avLst/>
          </a:prstGeom>
        </p:spPr>
      </p:pic>
      <p:pic>
        <p:nvPicPr>
          <p:cNvPr id="15" name="Picture 14">
            <a:hlinkClick r:id="rId3"/>
            <a:extLst>
              <a:ext uri="{FF2B5EF4-FFF2-40B4-BE49-F238E27FC236}">
                <a16:creationId xmlns:a16="http://schemas.microsoft.com/office/drawing/2014/main" id="{20A5C059-AD32-429E-BE42-5DC4BBB739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3951" y="3661250"/>
            <a:ext cx="1159987" cy="1148862"/>
          </a:xfrm>
          <a:prstGeom prst="rect">
            <a:avLst/>
          </a:prstGeom>
        </p:spPr>
      </p:pic>
      <p:pic>
        <p:nvPicPr>
          <p:cNvPr id="16" name="Picture 15">
            <a:hlinkClick r:id="rId5"/>
            <a:extLst>
              <a:ext uri="{FF2B5EF4-FFF2-40B4-BE49-F238E27FC236}">
                <a16:creationId xmlns:a16="http://schemas.microsoft.com/office/drawing/2014/main" id="{9AAA56DA-900F-4B14-9D70-A22F0542C4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0499" y="5038840"/>
            <a:ext cx="1130441" cy="96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399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Writing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32</cp:revision>
  <dcterms:created xsi:type="dcterms:W3CDTF">2020-03-31T19:26:18Z</dcterms:created>
  <dcterms:modified xsi:type="dcterms:W3CDTF">2020-05-19T19:19:43Z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