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4"/>
  </p:sldMasterIdLst>
  <p:sldIdLst>
    <p:sldId id="256" r:id="rId5"/>
    <p:sldId id="266" r:id="rId6"/>
    <p:sldId id="258" r:id="rId7"/>
    <p:sldId id="268" r:id="rId8"/>
    <p:sldId id="263" r:id="rId9"/>
    <p:sldId id="264"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F98351-9B22-4670-8211-1735AF95767F}" v="12" dt="2020-05-19T19:25:10.1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5" autoAdjust="0"/>
    <p:restoredTop sz="94660"/>
  </p:normalViewPr>
  <p:slideViewPr>
    <p:cSldViewPr snapToGrid="0">
      <p:cViewPr varScale="1">
        <p:scale>
          <a:sx n="85" d="100"/>
          <a:sy n="85" d="100"/>
        </p:scale>
        <p:origin x="48" y="22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 Braico" userId="da0010a7-427e-4724-9fe6-a7dcb73fe8bb" providerId="ADAL" clId="{4DF98351-9B22-4670-8211-1735AF95767F}"/>
    <pc:docChg chg="custSel modSld">
      <pc:chgData name="Dan Braico" userId="da0010a7-427e-4724-9fe6-a7dcb73fe8bb" providerId="ADAL" clId="{4DF98351-9B22-4670-8211-1735AF95767F}" dt="2020-05-19T19:32:31.334" v="139" actId="20577"/>
      <pc:docMkLst>
        <pc:docMk/>
      </pc:docMkLst>
      <pc:sldChg chg="addSp delSp modSp mod">
        <pc:chgData name="Dan Braico" userId="da0010a7-427e-4724-9fe6-a7dcb73fe8bb" providerId="ADAL" clId="{4DF98351-9B22-4670-8211-1735AF95767F}" dt="2020-05-19T19:32:31.334" v="139" actId="20577"/>
        <pc:sldMkLst>
          <pc:docMk/>
          <pc:sldMk cId="1149485380" sldId="263"/>
        </pc:sldMkLst>
        <pc:spChg chg="mod">
          <ac:chgData name="Dan Braico" userId="da0010a7-427e-4724-9fe6-a7dcb73fe8bb" providerId="ADAL" clId="{4DF98351-9B22-4670-8211-1735AF95767F}" dt="2020-05-19T19:23:12.548" v="15" actId="27636"/>
          <ac:spMkLst>
            <pc:docMk/>
            <pc:sldMk cId="1149485380" sldId="263"/>
            <ac:spMk id="21" creationId="{0138C83A-3078-44E9-AE45-AD44C51D3AE4}"/>
          </ac:spMkLst>
        </pc:spChg>
        <pc:spChg chg="mod">
          <ac:chgData name="Dan Braico" userId="da0010a7-427e-4724-9fe6-a7dcb73fe8bb" providerId="ADAL" clId="{4DF98351-9B22-4670-8211-1735AF95767F}" dt="2020-05-19T19:32:31.334" v="139" actId="20577"/>
          <ac:spMkLst>
            <pc:docMk/>
            <pc:sldMk cId="1149485380" sldId="263"/>
            <ac:spMk id="22" creationId="{DC796D95-5A1D-42DD-9D6D-E0430F863E6D}"/>
          </ac:spMkLst>
        </pc:spChg>
        <pc:picChg chg="del">
          <ac:chgData name="Dan Braico" userId="da0010a7-427e-4724-9fe6-a7dcb73fe8bb" providerId="ADAL" clId="{4DF98351-9B22-4670-8211-1735AF95767F}" dt="2020-05-19T19:23:15.379" v="16" actId="478"/>
          <ac:picMkLst>
            <pc:docMk/>
            <pc:sldMk cId="1149485380" sldId="263"/>
            <ac:picMk id="11" creationId="{0D2B7AAE-6875-48A9-951A-88328B3EF24D}"/>
          </ac:picMkLst>
        </pc:picChg>
        <pc:picChg chg="del">
          <ac:chgData name="Dan Braico" userId="da0010a7-427e-4724-9fe6-a7dcb73fe8bb" providerId="ADAL" clId="{4DF98351-9B22-4670-8211-1735AF95767F}" dt="2020-05-19T19:23:16.869" v="17" actId="478"/>
          <ac:picMkLst>
            <pc:docMk/>
            <pc:sldMk cId="1149485380" sldId="263"/>
            <ac:picMk id="12" creationId="{2DE80152-38AF-4BC2-8663-EBAE00609C58}"/>
          </ac:picMkLst>
        </pc:picChg>
        <pc:picChg chg="add mod">
          <ac:chgData name="Dan Braico" userId="da0010a7-427e-4724-9fe6-a7dcb73fe8bb" providerId="ADAL" clId="{4DF98351-9B22-4670-8211-1735AF95767F}" dt="2020-05-19T19:23:36.333" v="22" actId="1076"/>
          <ac:picMkLst>
            <pc:docMk/>
            <pc:sldMk cId="1149485380" sldId="263"/>
            <ac:picMk id="13" creationId="{D43CDAC6-72A3-412D-845F-3726E30D8E11}"/>
          </ac:picMkLst>
        </pc:picChg>
        <pc:picChg chg="add mod">
          <ac:chgData name="Dan Braico" userId="da0010a7-427e-4724-9fe6-a7dcb73fe8bb" providerId="ADAL" clId="{4DF98351-9B22-4670-8211-1735AF95767F}" dt="2020-05-19T19:23:33.818" v="21" actId="1076"/>
          <ac:picMkLst>
            <pc:docMk/>
            <pc:sldMk cId="1149485380" sldId="263"/>
            <ac:picMk id="14" creationId="{516A1700-7C6D-4ADC-BCD1-D23A54AE3994}"/>
          </ac:picMkLst>
        </pc:picChg>
        <pc:picChg chg="add mod">
          <ac:chgData name="Dan Braico" userId="da0010a7-427e-4724-9fe6-a7dcb73fe8bb" providerId="ADAL" clId="{4DF98351-9B22-4670-8211-1735AF95767F}" dt="2020-05-19T19:23:45.846" v="24" actId="1076"/>
          <ac:picMkLst>
            <pc:docMk/>
            <pc:sldMk cId="1149485380" sldId="263"/>
            <ac:picMk id="15" creationId="{A6C6DE68-BEF5-44D8-8FDB-EACE3FF08827}"/>
          </ac:picMkLst>
        </pc:picChg>
      </pc:sldChg>
      <pc:sldChg chg="addSp delSp modSp mod">
        <pc:chgData name="Dan Braico" userId="da0010a7-427e-4724-9fe6-a7dcb73fe8bb" providerId="ADAL" clId="{4DF98351-9B22-4670-8211-1735AF95767F}" dt="2020-05-19T19:25:33.373" v="85" actId="20577"/>
        <pc:sldMkLst>
          <pc:docMk/>
          <pc:sldMk cId="3769655038" sldId="264"/>
        </pc:sldMkLst>
        <pc:spChg chg="mod">
          <ac:chgData name="Dan Braico" userId="da0010a7-427e-4724-9fe6-a7dcb73fe8bb" providerId="ADAL" clId="{4DF98351-9B22-4670-8211-1735AF95767F}" dt="2020-05-19T19:24:41.278" v="36" actId="20577"/>
          <ac:spMkLst>
            <pc:docMk/>
            <pc:sldMk cId="3769655038" sldId="264"/>
            <ac:spMk id="21" creationId="{0138C83A-3078-44E9-AE45-AD44C51D3AE4}"/>
          </ac:spMkLst>
        </pc:spChg>
        <pc:spChg chg="mod">
          <ac:chgData name="Dan Braico" userId="da0010a7-427e-4724-9fe6-a7dcb73fe8bb" providerId="ADAL" clId="{4DF98351-9B22-4670-8211-1735AF95767F}" dt="2020-05-19T19:25:33.373" v="85" actId="20577"/>
          <ac:spMkLst>
            <pc:docMk/>
            <pc:sldMk cId="3769655038" sldId="264"/>
            <ac:spMk id="22" creationId="{DC796D95-5A1D-42DD-9D6D-E0430F863E6D}"/>
          </ac:spMkLst>
        </pc:spChg>
        <pc:picChg chg="del">
          <ac:chgData name="Dan Braico" userId="da0010a7-427e-4724-9fe6-a7dcb73fe8bb" providerId="ADAL" clId="{4DF98351-9B22-4670-8211-1735AF95767F}" dt="2020-05-19T19:23:55.495" v="25" actId="478"/>
          <ac:picMkLst>
            <pc:docMk/>
            <pc:sldMk cId="3769655038" sldId="264"/>
            <ac:picMk id="17" creationId="{FFDEB918-E4EC-463A-A303-5DFD21417950}"/>
          </ac:picMkLst>
        </pc:picChg>
        <pc:picChg chg="del">
          <ac:chgData name="Dan Braico" userId="da0010a7-427e-4724-9fe6-a7dcb73fe8bb" providerId="ADAL" clId="{4DF98351-9B22-4670-8211-1735AF95767F}" dt="2020-05-19T19:24:00.649" v="28" actId="478"/>
          <ac:picMkLst>
            <pc:docMk/>
            <pc:sldMk cId="3769655038" sldId="264"/>
            <ac:picMk id="18" creationId="{45B25C90-CB8C-4BE4-AB44-6B24EF58AF2F}"/>
          </ac:picMkLst>
        </pc:picChg>
        <pc:picChg chg="del">
          <ac:chgData name="Dan Braico" userId="da0010a7-427e-4724-9fe6-a7dcb73fe8bb" providerId="ADAL" clId="{4DF98351-9B22-4670-8211-1735AF95767F}" dt="2020-05-19T19:23:59.011" v="27" actId="478"/>
          <ac:picMkLst>
            <pc:docMk/>
            <pc:sldMk cId="3769655038" sldId="264"/>
            <ac:picMk id="19" creationId="{406BAC03-9B0E-4B14-8458-C6173C5AF144}"/>
          </ac:picMkLst>
        </pc:picChg>
        <pc:picChg chg="del">
          <ac:chgData name="Dan Braico" userId="da0010a7-427e-4724-9fe6-a7dcb73fe8bb" providerId="ADAL" clId="{4DF98351-9B22-4670-8211-1735AF95767F}" dt="2020-05-19T19:23:57.359" v="26" actId="478"/>
          <ac:picMkLst>
            <pc:docMk/>
            <pc:sldMk cId="3769655038" sldId="264"/>
            <ac:picMk id="20" creationId="{931AD423-2C89-4D6D-9476-0056EA782A54}"/>
          </ac:picMkLst>
        </pc:picChg>
        <pc:picChg chg="add mod">
          <ac:chgData name="Dan Braico" userId="da0010a7-427e-4724-9fe6-a7dcb73fe8bb" providerId="ADAL" clId="{4DF98351-9B22-4670-8211-1735AF95767F}" dt="2020-05-19T19:24:54.716" v="39" actId="1076"/>
          <ac:picMkLst>
            <pc:docMk/>
            <pc:sldMk cId="3769655038" sldId="264"/>
            <ac:picMk id="23" creationId="{AA97556C-6C51-4A57-8517-E8254B99FDD8}"/>
          </ac:picMkLst>
        </pc:picChg>
        <pc:picChg chg="add mod">
          <ac:chgData name="Dan Braico" userId="da0010a7-427e-4724-9fe6-a7dcb73fe8bb" providerId="ADAL" clId="{4DF98351-9B22-4670-8211-1735AF95767F}" dt="2020-05-19T19:25:02.882" v="41" actId="1076"/>
          <ac:picMkLst>
            <pc:docMk/>
            <pc:sldMk cId="3769655038" sldId="264"/>
            <ac:picMk id="24" creationId="{312DF2DE-0B4D-46B4-8B26-2EA86153A246}"/>
          </ac:picMkLst>
        </pc:picChg>
        <pc:picChg chg="add mod">
          <ac:chgData name="Dan Braico" userId="da0010a7-427e-4724-9fe6-a7dcb73fe8bb" providerId="ADAL" clId="{4DF98351-9B22-4670-8211-1735AF95767F}" dt="2020-05-19T19:25:17.264" v="44" actId="1076"/>
          <ac:picMkLst>
            <pc:docMk/>
            <pc:sldMk cId="3769655038" sldId="264"/>
            <ac:picMk id="25" creationId="{0FA21BC5-F007-4685-BFEA-5403C46F39F4}"/>
          </ac:picMkLst>
        </pc:picChg>
        <pc:picChg chg="add mod">
          <ac:chgData name="Dan Braico" userId="da0010a7-427e-4724-9fe6-a7dcb73fe8bb" providerId="ADAL" clId="{4DF98351-9B22-4670-8211-1735AF95767F}" dt="2020-05-19T19:25:22.473" v="47" actId="1035"/>
          <ac:picMkLst>
            <pc:docMk/>
            <pc:sldMk cId="3769655038" sldId="264"/>
            <ac:picMk id="26" creationId="{E1BB5F76-6778-43D1-9E74-D373B2CE2FDC}"/>
          </ac:picMkLst>
        </pc:picChg>
      </pc:sldChg>
      <pc:sldChg chg="addSp delSp modSp mod">
        <pc:chgData name="Dan Braico" userId="da0010a7-427e-4724-9fe6-a7dcb73fe8bb" providerId="ADAL" clId="{4DF98351-9B22-4670-8211-1735AF95767F}" dt="2020-05-19T19:22:33.114" v="6" actId="1076"/>
        <pc:sldMkLst>
          <pc:docMk/>
          <pc:sldMk cId="867003967" sldId="268"/>
        </pc:sldMkLst>
        <pc:spChg chg="mod">
          <ac:chgData name="Dan Braico" userId="da0010a7-427e-4724-9fe6-a7dcb73fe8bb" providerId="ADAL" clId="{4DF98351-9B22-4670-8211-1735AF95767F}" dt="2020-05-19T19:22:22.974" v="2" actId="113"/>
          <ac:spMkLst>
            <pc:docMk/>
            <pc:sldMk cId="867003967" sldId="268"/>
            <ac:spMk id="21" creationId="{0138C83A-3078-44E9-AE45-AD44C51D3AE4}"/>
          </ac:spMkLst>
        </pc:spChg>
        <pc:picChg chg="del">
          <ac:chgData name="Dan Braico" userId="da0010a7-427e-4724-9fe6-a7dcb73fe8bb" providerId="ADAL" clId="{4DF98351-9B22-4670-8211-1735AF95767F}" dt="2020-05-19T19:22:24.987" v="3" actId="478"/>
          <ac:picMkLst>
            <pc:docMk/>
            <pc:sldMk cId="867003967" sldId="268"/>
            <ac:picMk id="8" creationId="{17ED0D9D-DA4B-4126-AA24-6BDBE3076854}"/>
          </ac:picMkLst>
        </pc:picChg>
        <pc:picChg chg="add mod">
          <ac:chgData name="Dan Braico" userId="da0010a7-427e-4724-9fe6-a7dcb73fe8bb" providerId="ADAL" clId="{4DF98351-9B22-4670-8211-1735AF95767F}" dt="2020-05-19T19:22:33.114" v="6" actId="1076"/>
          <ac:picMkLst>
            <pc:docMk/>
            <pc:sldMk cId="867003967" sldId="268"/>
            <ac:picMk id="9" creationId="{2BC8EA6D-7D72-4890-940D-940A9B3C75EA}"/>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5/19/2020</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3037084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5/19/2020</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2112319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5/19/2020</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99410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5/19/2020</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483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5/19/2020</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592940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5/19/2020</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9562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5/19/2020</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134703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5/19/2020</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672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5/19/2020</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26498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5/19/2020</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0726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5/19/2020</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76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5/19/2020</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8003333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txStyles>
    <p:titleStyle>
      <a:lvl1pPr algn="l" defTabSz="914400" rtl="0" eaLnBrk="1" latinLnBrk="0" hangingPunct="1">
        <a:lnSpc>
          <a:spcPct val="10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kidsa-z.com/main/Login" TargetMode="External"/><Relationship Id="rId2" Type="http://schemas.openxmlformats.org/officeDocument/2006/relationships/hyperlink" Target="https://www.youtube.com/watch?v=wdAjpMnouzk"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dan.braico@lethsd.ab.c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www.learnalberta.ca/OnlineReferenceCentre.aspx?lang=en"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hyperlink" Target="https://www.turacogames.com/games/odd-even-number-sense-game-2nd-grade-math-game/" TargetMode="External"/><Relationship Id="rId3" Type="http://schemas.openxmlformats.org/officeDocument/2006/relationships/hyperlink" Target="https://toytheater.com/number-chart-0-to-99/" TargetMode="External"/><Relationship Id="rId7" Type="http://schemas.openxmlformats.org/officeDocument/2006/relationships/image" Target="../media/image7.png"/><Relationship Id="rId2" Type="http://schemas.openxmlformats.org/officeDocument/2006/relationships/hyperlink" Target="https://www.youtube.com/watch?v=-kHtGbnYKGc" TargetMode="Externa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www.turacogames.com/games/counting-by-tens/" TargetMode="External"/><Relationship Id="rId10" Type="http://schemas.openxmlformats.org/officeDocument/2006/relationships/image" Target="../media/image9.png"/><Relationship Id="rId4" Type="http://schemas.openxmlformats.org/officeDocument/2006/relationships/hyperlink" Target="https://www.topmarks.co.uk/learning-to-count/coconut-odd-or-even" TargetMode="External"/><Relationship Id="rId9"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playlist?list=PLAwOTEJXH-cOZhAkeI9tkWPKtaMvy2mMN" TargetMode="External"/><Relationship Id="rId7" Type="http://schemas.openxmlformats.org/officeDocument/2006/relationships/image" Target="../media/image10.jpeg"/><Relationship Id="rId2" Type="http://schemas.openxmlformats.org/officeDocument/2006/relationships/hyperlink" Target="https://www.youtube.com/user/GoNoodleGames/videos?view=0&amp;sort=p&amp;shelf_id=3" TargetMode="External"/><Relationship Id="rId1" Type="http://schemas.openxmlformats.org/officeDocument/2006/relationships/slideLayout" Target="../slideLayouts/slideLayout4.xml"/><Relationship Id="rId6" Type="http://schemas.openxmlformats.org/officeDocument/2006/relationships/hyperlink" Target="https://cherylmcintyre1.wixsite.com/website" TargetMode="External"/><Relationship Id="rId5" Type="http://schemas.openxmlformats.org/officeDocument/2006/relationships/hyperlink" Target="https://www.youtube.com/playlist?list=PLAwOTEJXH-cPTQp0LPG-uMcHtcjYmLRkw" TargetMode="External"/><Relationship Id="rId4" Type="http://schemas.openxmlformats.org/officeDocument/2006/relationships/hyperlink" Target="https://www.youtube.com/playlist?list=PLAwOTEJXH-cPHFIVRr0HW7ykW9L8jUT8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78C9C1D-EF5C-4357-A985-CCEBE36D9D93}"/>
              </a:ext>
            </a:extLst>
          </p:cNvPr>
          <p:cNvPicPr>
            <a:picLocks noChangeAspect="1"/>
          </p:cNvPicPr>
          <p:nvPr/>
        </p:nvPicPr>
        <p:blipFill rotWithShape="1">
          <a:blip r:embed="rId2"/>
          <a:srcRect t="15094"/>
          <a:stretch/>
        </p:blipFill>
        <p:spPr>
          <a:xfrm>
            <a:off x="20" y="10"/>
            <a:ext cx="12191980" cy="6857990"/>
          </a:xfrm>
          <a:prstGeom prst="rect">
            <a:avLst/>
          </a:prstGeom>
        </p:spPr>
      </p:pic>
      <p:sp>
        <p:nvSpPr>
          <p:cNvPr id="11" name="Rectangle 10">
            <a:extLst>
              <a:ext uri="{FF2B5EF4-FFF2-40B4-BE49-F238E27FC236}">
                <a16:creationId xmlns:a16="http://schemas.microsoft.com/office/drawing/2014/main" id="{A44CD100-6267-4E62-AA64-2182A3A6A1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tx1">
                  <a:alpha val="30000"/>
                </a:schemeClr>
              </a:gs>
              <a:gs pos="33000">
                <a:schemeClr val="tx1">
                  <a:alpha val="20000"/>
                </a:schemeClr>
              </a:gs>
              <a:gs pos="0">
                <a:schemeClr val="tx1">
                  <a:alpha val="0"/>
                </a:schemeClr>
              </a:gs>
              <a:gs pos="100000">
                <a:schemeClr val="tx1">
                  <a:alpha val="3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C55570B-E959-4A71-94D8-00A08EB2F8D0}"/>
              </a:ext>
            </a:extLst>
          </p:cNvPr>
          <p:cNvSpPr>
            <a:spLocks noGrp="1"/>
          </p:cNvSpPr>
          <p:nvPr>
            <p:ph type="ctrTitle"/>
          </p:nvPr>
        </p:nvSpPr>
        <p:spPr>
          <a:xfrm>
            <a:off x="477980" y="2982475"/>
            <a:ext cx="9272509" cy="893050"/>
          </a:xfrm>
        </p:spPr>
        <p:txBody>
          <a:bodyPr anchor="b">
            <a:normAutofit/>
          </a:bodyPr>
          <a:lstStyle/>
          <a:p>
            <a:r>
              <a:rPr lang="en-US" sz="4800" dirty="0">
                <a:solidFill>
                  <a:schemeClr val="bg1"/>
                </a:solidFill>
              </a:rPr>
              <a:t>BRAICO’s Class 1/2</a:t>
            </a:r>
            <a:endParaRPr lang="en-CA" sz="4800" dirty="0">
              <a:solidFill>
                <a:schemeClr val="bg1"/>
              </a:solidFill>
            </a:endParaRPr>
          </a:p>
        </p:txBody>
      </p:sp>
      <p:sp>
        <p:nvSpPr>
          <p:cNvPr id="3" name="Subtitle 2">
            <a:extLst>
              <a:ext uri="{FF2B5EF4-FFF2-40B4-BE49-F238E27FC236}">
                <a16:creationId xmlns:a16="http://schemas.microsoft.com/office/drawing/2014/main" id="{9946F4FC-EC41-4C66-A6CD-78443A8E94E9}"/>
              </a:ext>
            </a:extLst>
          </p:cNvPr>
          <p:cNvSpPr>
            <a:spLocks noGrp="1"/>
          </p:cNvSpPr>
          <p:nvPr>
            <p:ph type="subTitle" idx="1"/>
          </p:nvPr>
        </p:nvSpPr>
        <p:spPr>
          <a:xfrm>
            <a:off x="477980" y="3969352"/>
            <a:ext cx="4023359" cy="1208141"/>
          </a:xfrm>
        </p:spPr>
        <p:txBody>
          <a:bodyPr>
            <a:normAutofit/>
          </a:bodyPr>
          <a:lstStyle/>
          <a:p>
            <a:r>
              <a:rPr lang="en-US" dirty="0">
                <a:solidFill>
                  <a:schemeClr val="bg1"/>
                </a:solidFill>
              </a:rPr>
              <a:t>Thursday, May 28, 2020</a:t>
            </a:r>
            <a:endParaRPr lang="en-CA" dirty="0">
              <a:solidFill>
                <a:schemeClr val="bg1"/>
              </a:solidFill>
            </a:endParaRPr>
          </a:p>
        </p:txBody>
      </p:sp>
    </p:spTree>
    <p:extLst>
      <p:ext uri="{BB962C8B-B14F-4D97-AF65-F5344CB8AC3E}">
        <p14:creationId xmlns:p14="http://schemas.microsoft.com/office/powerpoint/2010/main" val="410351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81460-E367-468A-9BD0-3BDA48444EAD}"/>
              </a:ext>
            </a:extLst>
          </p:cNvPr>
          <p:cNvSpPr>
            <a:spLocks noGrp="1"/>
          </p:cNvSpPr>
          <p:nvPr>
            <p:ph type="title"/>
          </p:nvPr>
        </p:nvSpPr>
        <p:spPr/>
        <p:txBody>
          <a:bodyPr/>
          <a:lstStyle/>
          <a:p>
            <a:r>
              <a:rPr lang="en-CA" dirty="0">
                <a:latin typeface="Arial" panose="020B0604020202020204" pitchFamily="34" charset="0"/>
                <a:cs typeface="Arial" panose="020B0604020202020204" pitchFamily="34" charset="0"/>
              </a:rPr>
              <a:t>Table of Contents</a:t>
            </a:r>
          </a:p>
        </p:txBody>
      </p:sp>
      <p:sp>
        <p:nvSpPr>
          <p:cNvPr id="3" name="Content Placeholder 2">
            <a:extLst>
              <a:ext uri="{FF2B5EF4-FFF2-40B4-BE49-F238E27FC236}">
                <a16:creationId xmlns:a16="http://schemas.microsoft.com/office/drawing/2014/main" id="{2BB0CC67-3FD3-4700-AA6E-962D7485D8E8}"/>
              </a:ext>
            </a:extLst>
          </p:cNvPr>
          <p:cNvSpPr>
            <a:spLocks noGrp="1"/>
          </p:cNvSpPr>
          <p:nvPr>
            <p:ph idx="1"/>
          </p:nvPr>
        </p:nvSpPr>
        <p:spPr/>
        <p:txBody>
          <a:bodyPr/>
          <a:lstStyle/>
          <a:p>
            <a:r>
              <a:rPr lang="en-CA" sz="3200" dirty="0">
                <a:latin typeface="Arial" panose="020B0604020202020204" pitchFamily="34" charset="0"/>
                <a:cs typeface="Arial" panose="020B0604020202020204" pitchFamily="34" charset="0"/>
              </a:rPr>
              <a:t>Morning Message</a:t>
            </a:r>
          </a:p>
          <a:p>
            <a:r>
              <a:rPr lang="en-CA" sz="3200" dirty="0">
                <a:latin typeface="Arial" panose="020B0604020202020204" pitchFamily="34" charset="0"/>
                <a:cs typeface="Arial" panose="020B0604020202020204" pitchFamily="34" charset="0"/>
              </a:rPr>
              <a:t>Word Work</a:t>
            </a:r>
          </a:p>
          <a:p>
            <a:r>
              <a:rPr lang="en-CA" sz="3200" dirty="0">
                <a:latin typeface="Arial" panose="020B0604020202020204" pitchFamily="34" charset="0"/>
                <a:cs typeface="Arial" panose="020B0604020202020204" pitchFamily="34" charset="0"/>
              </a:rPr>
              <a:t>Reading</a:t>
            </a:r>
          </a:p>
          <a:p>
            <a:r>
              <a:rPr lang="en-CA" sz="3200" dirty="0">
                <a:latin typeface="Arial" panose="020B0604020202020204" pitchFamily="34" charset="0"/>
                <a:cs typeface="Arial" panose="020B0604020202020204" pitchFamily="34" charset="0"/>
              </a:rPr>
              <a:t>Writing</a:t>
            </a:r>
          </a:p>
          <a:p>
            <a:r>
              <a:rPr lang="en-CA" sz="3200" dirty="0">
                <a:latin typeface="Arial" panose="020B0604020202020204" pitchFamily="34" charset="0"/>
                <a:cs typeface="Arial" panose="020B0604020202020204" pitchFamily="34" charset="0"/>
              </a:rPr>
              <a:t>Math</a:t>
            </a:r>
          </a:p>
          <a:p>
            <a:r>
              <a:rPr lang="en-CA" sz="3200" dirty="0">
                <a:latin typeface="Arial" panose="020B0604020202020204" pitchFamily="34" charset="0"/>
                <a:cs typeface="Arial" panose="020B0604020202020204" pitchFamily="34" charset="0"/>
              </a:rPr>
              <a:t>Daily Physical Activity</a:t>
            </a:r>
          </a:p>
          <a:p>
            <a:endParaRPr lang="en-CA" dirty="0"/>
          </a:p>
        </p:txBody>
      </p:sp>
    </p:spTree>
    <p:extLst>
      <p:ext uri="{BB962C8B-B14F-4D97-AF65-F5344CB8AC3E}">
        <p14:creationId xmlns:p14="http://schemas.microsoft.com/office/powerpoint/2010/main" val="681451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dirty="0">
                <a:solidFill>
                  <a:schemeClr val="accent1"/>
                </a:solidFill>
                <a:latin typeface="Arial" panose="020B0604020202020204" pitchFamily="34" charset="0"/>
                <a:cs typeface="Arial" panose="020B0604020202020204" pitchFamily="34" charset="0"/>
              </a:rPr>
              <a:t>Morning Message</a:t>
            </a: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idx="1"/>
          </p:nvPr>
        </p:nvSpPr>
        <p:spPr/>
        <p:txBody>
          <a:bodyPr>
            <a:normAutofit/>
          </a:bodyPr>
          <a:lstStyle/>
          <a:p>
            <a:pPr marL="0" indent="0">
              <a:buNone/>
            </a:pPr>
            <a:r>
              <a:rPr lang="en-CA" sz="2400" dirty="0">
                <a:latin typeface="Arial" panose="020B0604020202020204" pitchFamily="34" charset="0"/>
                <a:cs typeface="Arial" panose="020B0604020202020204" pitchFamily="34" charset="0"/>
              </a:rPr>
              <a:t>Hello Kiddos,</a:t>
            </a:r>
          </a:p>
          <a:p>
            <a:pPr marL="0" indent="0">
              <a:buNone/>
            </a:pPr>
            <a:r>
              <a:rPr lang="en-CA" sz="2400" dirty="0">
                <a:latin typeface="Arial" panose="020B0604020202020204" pitchFamily="34" charset="0"/>
                <a:cs typeface="Arial" panose="020B0604020202020204" pitchFamily="34" charset="0"/>
              </a:rPr>
              <a:t>Happy Thursday! It is always a good idea to ask yourself when reading a story, “Why is the author writing this?”. In reading, let’s find some words that end in ‘y’ but sound like ‘e’. We will be researching and writing about our favourite shark. In Math, we will be looking at odd and even numbers.</a:t>
            </a:r>
          </a:p>
          <a:p>
            <a:pPr marL="0" indent="0">
              <a:buNone/>
            </a:pPr>
            <a:r>
              <a:rPr lang="en-CA" sz="2400" dirty="0">
                <a:latin typeface="Arial" panose="020B0604020202020204" pitchFamily="34" charset="0"/>
                <a:cs typeface="Arial" panose="020B0604020202020204" pitchFamily="34" charset="0"/>
              </a:rPr>
              <a:t>Happy Learning,</a:t>
            </a:r>
          </a:p>
          <a:p>
            <a:pPr marL="0" indent="0">
              <a:buNone/>
            </a:pPr>
            <a:r>
              <a:rPr lang="en-CA" sz="2400" dirty="0">
                <a:latin typeface="Arial" panose="020B0604020202020204" pitchFamily="34" charset="0"/>
                <a:cs typeface="Arial" panose="020B0604020202020204" pitchFamily="34" charset="0"/>
              </a:rPr>
              <a:t>Mr. Braico</a:t>
            </a:r>
          </a:p>
        </p:txBody>
      </p:sp>
    </p:spTree>
    <p:extLst>
      <p:ext uri="{BB962C8B-B14F-4D97-AF65-F5344CB8AC3E}">
        <p14:creationId xmlns:p14="http://schemas.microsoft.com/office/powerpoint/2010/main" val="548563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normAutofit/>
          </a:bodyPr>
          <a:lstStyle/>
          <a:p>
            <a:r>
              <a:rPr lang="en-CA" sz="4000" dirty="0">
                <a:solidFill>
                  <a:schemeClr val="accent4"/>
                </a:solidFill>
                <a:latin typeface="Arial" panose="020B0604020202020204" pitchFamily="34" charset="0"/>
                <a:cs typeface="Arial" panose="020B0604020202020204" pitchFamily="34" charset="0"/>
              </a:rPr>
              <a:t>Reading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a:bodyPr>
          <a:lstStyle/>
          <a:p>
            <a:pPr marL="0" indent="0">
              <a:buNone/>
            </a:pPr>
            <a:r>
              <a:rPr lang="en-US" sz="1800" b="1" dirty="0">
                <a:latin typeface="Arial" panose="020B0604020202020204" pitchFamily="34" charset="0"/>
                <a:cs typeface="Arial" panose="020B0604020202020204" pitchFamily="34" charset="0"/>
              </a:rPr>
              <a:t>Step 1</a:t>
            </a:r>
          </a:p>
          <a:p>
            <a:r>
              <a:rPr lang="en-CA" sz="1800" dirty="0">
                <a:latin typeface="Arial" panose="020B0604020202020204" pitchFamily="34" charset="0"/>
                <a:cs typeface="Arial" panose="020B0604020202020204" pitchFamily="34" charset="0"/>
              </a:rPr>
              <a:t>Click and watch the </a:t>
            </a:r>
            <a:r>
              <a:rPr lang="en-CA" sz="1800" dirty="0">
                <a:latin typeface="Arial" panose="020B0604020202020204" pitchFamily="34" charset="0"/>
                <a:cs typeface="Arial" panose="020B0604020202020204" pitchFamily="34" charset="0"/>
                <a:hlinkClick r:id="rId2"/>
              </a:rPr>
              <a:t>video</a:t>
            </a:r>
            <a:r>
              <a:rPr lang="en-CA" sz="1800" dirty="0">
                <a:latin typeface="Arial" panose="020B0604020202020204" pitchFamily="34" charset="0"/>
                <a:cs typeface="Arial" panose="020B0604020202020204" pitchFamily="34" charset="0"/>
              </a:rPr>
              <a:t>.</a:t>
            </a:r>
          </a:p>
          <a:p>
            <a:pPr marL="0" indent="0">
              <a:buNone/>
            </a:pPr>
            <a:r>
              <a:rPr lang="en-US" sz="1800" b="1" dirty="0">
                <a:latin typeface="Arial" panose="020B0604020202020204" pitchFamily="34" charset="0"/>
                <a:cs typeface="Arial" panose="020B0604020202020204" pitchFamily="34" charset="0"/>
              </a:rPr>
              <a:t>Step 2</a:t>
            </a:r>
          </a:p>
          <a:p>
            <a:r>
              <a:rPr lang="en-CA" sz="1800" dirty="0">
                <a:latin typeface="Arial" panose="020B0604020202020204" pitchFamily="34" charset="0"/>
                <a:cs typeface="Arial" panose="020B0604020202020204" pitchFamily="34" charset="0"/>
              </a:rPr>
              <a:t>Read a book from home or on </a:t>
            </a:r>
            <a:r>
              <a:rPr lang="en-CA" sz="1800" dirty="0">
                <a:latin typeface="Arial" panose="020B0604020202020204" pitchFamily="34" charset="0"/>
                <a:cs typeface="Arial" panose="020B0604020202020204" pitchFamily="34" charset="0"/>
                <a:hlinkClick r:id="rId3"/>
              </a:rPr>
              <a:t>RAZ kids</a:t>
            </a:r>
            <a:r>
              <a:rPr lang="en-CA" sz="1800" dirty="0">
                <a:latin typeface="Arial" panose="020B0604020202020204" pitchFamily="34" charset="0"/>
                <a:cs typeface="Arial" panose="020B0604020202020204" pitchFamily="34" charset="0"/>
              </a:rPr>
              <a:t>.</a:t>
            </a:r>
          </a:p>
          <a:p>
            <a:r>
              <a:rPr lang="en-CA" sz="1800" dirty="0">
                <a:latin typeface="Arial" panose="020B0604020202020204" pitchFamily="34" charset="0"/>
                <a:cs typeface="Arial" panose="020B0604020202020204" pitchFamily="34" charset="0"/>
              </a:rPr>
              <a:t>Find any ‘y’ words that sound like ‘e’ in your book. Remember if you get to a tricky word – flip the vowel sound like ‘Flippy the Dolphin’.</a:t>
            </a:r>
          </a:p>
          <a:p>
            <a:pPr marL="0" indent="0">
              <a:buNone/>
            </a:pPr>
            <a:r>
              <a:rPr lang="en-US" sz="1800" b="1" dirty="0">
                <a:latin typeface="Arial" panose="020B0604020202020204" pitchFamily="34" charset="0"/>
                <a:cs typeface="Arial" panose="020B0604020202020204" pitchFamily="34" charset="0"/>
              </a:rPr>
              <a:t>Step 3</a:t>
            </a:r>
          </a:p>
          <a:p>
            <a:r>
              <a:rPr lang="en-CA" sz="1800" dirty="0">
                <a:latin typeface="Arial" panose="020B0604020202020204" pitchFamily="34" charset="0"/>
                <a:cs typeface="Arial" panose="020B0604020202020204" pitchFamily="34" charset="0"/>
              </a:rPr>
              <a:t>Share your words you found with a parent or share it with Mr. Braico in an </a:t>
            </a:r>
            <a:r>
              <a:rPr lang="en-CA" sz="1800" dirty="0">
                <a:latin typeface="Arial" panose="020B0604020202020204" pitchFamily="34" charset="0"/>
                <a:cs typeface="Arial" panose="020B0604020202020204" pitchFamily="34" charset="0"/>
                <a:hlinkClick r:id="rId4"/>
              </a:rPr>
              <a:t>email</a:t>
            </a:r>
            <a:r>
              <a:rPr lang="en-CA" sz="1800" dirty="0">
                <a:latin typeface="Arial" panose="020B0604020202020204" pitchFamily="34" charset="0"/>
                <a:cs typeface="Arial" panose="020B0604020202020204" pitchFamily="34" charset="0"/>
              </a:rPr>
              <a:t> or on your ClassDojo portfolio.</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4294967295"/>
          </p:nvPr>
        </p:nvSpPr>
        <p:spPr>
          <a:xfrm>
            <a:off x="4201750" y="808942"/>
            <a:ext cx="7525918" cy="765945"/>
          </a:xfrm>
        </p:spPr>
        <p:txBody>
          <a:bodyPr>
            <a:normAutofit/>
          </a:bodyPr>
          <a:lstStyle/>
          <a:p>
            <a:r>
              <a:rPr lang="en-US" sz="2200" dirty="0">
                <a:solidFill>
                  <a:schemeClr val="accent4"/>
                </a:solidFill>
                <a:latin typeface="Arial" panose="020B0604020202020204" pitchFamily="34" charset="0"/>
                <a:cs typeface="Arial" panose="020B0604020202020204" pitchFamily="34" charset="0"/>
              </a:rPr>
              <a:t>I can apply a variety of strategies to help solve words.</a:t>
            </a:r>
            <a:endParaRPr lang="en-CA" sz="2200" dirty="0">
              <a:solidFill>
                <a:schemeClr val="accent4"/>
              </a:solidFill>
              <a:latin typeface="Arial" panose="020B0604020202020204" pitchFamily="34" charset="0"/>
              <a:cs typeface="Arial" panose="020B0604020202020204" pitchFamily="34" charset="0"/>
            </a:endParaRPr>
          </a:p>
        </p:txBody>
      </p:sp>
      <p:pic>
        <p:nvPicPr>
          <p:cNvPr id="9" name="Picture 8">
            <a:hlinkClick r:id="rId2"/>
            <a:extLst>
              <a:ext uri="{FF2B5EF4-FFF2-40B4-BE49-F238E27FC236}">
                <a16:creationId xmlns:a16="http://schemas.microsoft.com/office/drawing/2014/main" id="{2BC8EA6D-7D72-4890-940D-940A9B3C75EA}"/>
              </a:ext>
            </a:extLst>
          </p:cNvPr>
          <p:cNvPicPr>
            <a:picLocks noChangeAspect="1"/>
          </p:cNvPicPr>
          <p:nvPr/>
        </p:nvPicPr>
        <p:blipFill>
          <a:blip r:embed="rId5"/>
          <a:stretch>
            <a:fillRect/>
          </a:stretch>
        </p:blipFill>
        <p:spPr>
          <a:xfrm>
            <a:off x="8323385" y="2018704"/>
            <a:ext cx="2571627" cy="1311025"/>
          </a:xfrm>
          <a:prstGeom prst="rect">
            <a:avLst/>
          </a:prstGeom>
        </p:spPr>
      </p:pic>
    </p:spTree>
    <p:extLst>
      <p:ext uri="{BB962C8B-B14F-4D97-AF65-F5344CB8AC3E}">
        <p14:creationId xmlns:p14="http://schemas.microsoft.com/office/powerpoint/2010/main" val="867003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normAutofit/>
          </a:bodyPr>
          <a:lstStyle/>
          <a:p>
            <a:r>
              <a:rPr lang="en-CA" sz="4000" dirty="0">
                <a:solidFill>
                  <a:schemeClr val="accent5">
                    <a:lumMod val="75000"/>
                  </a:schemeClr>
                </a:solidFill>
                <a:latin typeface="Arial" panose="020B0604020202020204" pitchFamily="34" charset="0"/>
                <a:cs typeface="Arial" panose="020B0604020202020204" pitchFamily="34" charset="0"/>
              </a:rPr>
              <a:t>Writing</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rmAutofit/>
          </a:bodyPr>
          <a:lstStyle/>
          <a:p>
            <a:pPr marL="0" indent="0">
              <a:buNone/>
            </a:pPr>
            <a:r>
              <a:rPr lang="en-US" sz="1800" b="1" dirty="0">
                <a:latin typeface="Arial" panose="020B0604020202020204" pitchFamily="34" charset="0"/>
                <a:cs typeface="Arial" panose="020B0604020202020204" pitchFamily="34" charset="0"/>
              </a:rPr>
              <a:t>Step 1</a:t>
            </a:r>
          </a:p>
          <a:p>
            <a:r>
              <a:rPr lang="en-US" sz="1800" dirty="0">
                <a:latin typeface="Arial" panose="020B0604020202020204" pitchFamily="34" charset="0"/>
                <a:cs typeface="Arial" panose="020B0604020202020204" pitchFamily="34" charset="0"/>
              </a:rPr>
              <a:t>Head to Online Resource Centre by clicking </a:t>
            </a:r>
            <a:r>
              <a:rPr lang="en-US" sz="1800" dirty="0">
                <a:latin typeface="Arial" panose="020B0604020202020204" pitchFamily="34" charset="0"/>
                <a:cs typeface="Arial" panose="020B0604020202020204" pitchFamily="34" charset="0"/>
                <a:hlinkClick r:id="rId2"/>
              </a:rPr>
              <a:t>here</a:t>
            </a:r>
            <a:r>
              <a:rPr lang="en-US" sz="1800" dirty="0">
                <a:latin typeface="Arial" panose="020B0604020202020204" pitchFamily="34" charset="0"/>
                <a:cs typeface="Arial" panose="020B0604020202020204" pitchFamily="34" charset="0"/>
              </a:rPr>
              <a:t>.</a:t>
            </a:r>
          </a:p>
          <a:p>
            <a:pPr lvl="1"/>
            <a:r>
              <a:rPr lang="en-US" sz="1800" dirty="0">
                <a:latin typeface="Arial" panose="020B0604020202020204" pitchFamily="34" charset="0"/>
                <a:cs typeface="Arial" panose="020B0604020202020204" pitchFamily="34" charset="0"/>
              </a:rPr>
              <a:t>User: LA33</a:t>
            </a:r>
          </a:p>
          <a:p>
            <a:pPr lvl="1"/>
            <a:r>
              <a:rPr lang="en-US" sz="1800" dirty="0">
                <a:latin typeface="Arial" panose="020B0604020202020204" pitchFamily="34" charset="0"/>
                <a:cs typeface="Arial" panose="020B0604020202020204" pitchFamily="34" charset="0"/>
              </a:rPr>
              <a:t>Password: 7434</a:t>
            </a:r>
          </a:p>
          <a:p>
            <a:r>
              <a:rPr lang="en-US" sz="1800" dirty="0">
                <a:latin typeface="Arial" panose="020B0604020202020204" pitchFamily="34" charset="0"/>
                <a:cs typeface="Arial" panose="020B0604020202020204" pitchFamily="34" charset="0"/>
              </a:rPr>
              <a:t>Go to </a:t>
            </a:r>
            <a:r>
              <a:rPr lang="en-US" sz="1800" dirty="0" err="1">
                <a:latin typeface="Arial" panose="020B0604020202020204" pitchFamily="34" charset="0"/>
                <a:cs typeface="Arial" panose="020B0604020202020204" pitchFamily="34" charset="0"/>
              </a:rPr>
              <a:t>PebbleGo</a:t>
            </a:r>
            <a:r>
              <a:rPr lang="en-US" sz="1800" dirty="0">
                <a:latin typeface="Arial" panose="020B0604020202020204" pitchFamily="34" charset="0"/>
                <a:cs typeface="Arial" panose="020B0604020202020204" pitchFamily="34" charset="0"/>
              </a:rPr>
              <a:t> Science.</a:t>
            </a:r>
          </a:p>
          <a:p>
            <a:pPr marL="0" indent="0">
              <a:buNone/>
            </a:pPr>
            <a:r>
              <a:rPr lang="en-US" sz="1800" b="1" dirty="0">
                <a:latin typeface="Arial" panose="020B0604020202020204" pitchFamily="34" charset="0"/>
                <a:cs typeface="Arial" panose="020B0604020202020204" pitchFamily="34" charset="0"/>
              </a:rPr>
              <a:t>Step 2</a:t>
            </a:r>
          </a:p>
          <a:p>
            <a:r>
              <a:rPr lang="en-US" sz="1800" dirty="0">
                <a:latin typeface="Arial" panose="020B0604020202020204" pitchFamily="34" charset="0"/>
                <a:cs typeface="Arial" panose="020B0604020202020204" pitchFamily="34" charset="0"/>
              </a:rPr>
              <a:t>Search sharks and then click one to learn all about it. </a:t>
            </a:r>
          </a:p>
          <a:p>
            <a:pPr marL="0" indent="0">
              <a:buNone/>
            </a:pPr>
            <a:r>
              <a:rPr lang="en-US" sz="1800" b="1" dirty="0">
                <a:latin typeface="Arial" panose="020B0604020202020204" pitchFamily="34" charset="0"/>
                <a:cs typeface="Arial" panose="020B0604020202020204" pitchFamily="34" charset="0"/>
              </a:rPr>
              <a:t>Step 3</a:t>
            </a:r>
          </a:p>
          <a:p>
            <a:r>
              <a:rPr lang="en-CA" sz="1800" dirty="0">
                <a:latin typeface="Arial" panose="020B0604020202020204" pitchFamily="34" charset="0"/>
                <a:cs typeface="Arial" panose="020B0604020202020204" pitchFamily="34" charset="0"/>
              </a:rPr>
              <a:t>Open a Word document called “All About Sharks”. As the author, you will inform readers about at least 3 things you learned about your shark.</a:t>
            </a: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4294967295"/>
          </p:nvPr>
        </p:nvSpPr>
        <p:spPr>
          <a:xfrm>
            <a:off x="3877785" y="873126"/>
            <a:ext cx="7379494" cy="817562"/>
          </a:xfrm>
        </p:spPr>
        <p:txBody>
          <a:bodyPr>
            <a:normAutofit/>
          </a:bodyPr>
          <a:lstStyle/>
          <a:p>
            <a:r>
              <a:rPr lang="en-US" sz="2200" dirty="0">
                <a:solidFill>
                  <a:schemeClr val="accent5">
                    <a:lumMod val="75000"/>
                  </a:schemeClr>
                </a:solidFill>
                <a:latin typeface="Arial" panose="020B0604020202020204" pitchFamily="34" charset="0"/>
                <a:cs typeface="Arial" panose="020B0604020202020204" pitchFamily="34" charset="0"/>
              </a:rPr>
              <a:t>I can record ideas and information in ways that make sense.</a:t>
            </a:r>
            <a:endParaRPr lang="en-CA" sz="2200" dirty="0">
              <a:solidFill>
                <a:schemeClr val="accent5">
                  <a:lumMod val="75000"/>
                </a:schemeClr>
              </a:solidFill>
              <a:latin typeface="Arial" panose="020B0604020202020204" pitchFamily="34" charset="0"/>
              <a:cs typeface="Arial" panose="020B0604020202020204" pitchFamily="34" charset="0"/>
            </a:endParaRPr>
          </a:p>
        </p:txBody>
      </p:sp>
      <p:pic>
        <p:nvPicPr>
          <p:cNvPr id="13" name="Picture 12">
            <a:hlinkClick r:id="rId2"/>
            <a:extLst>
              <a:ext uri="{FF2B5EF4-FFF2-40B4-BE49-F238E27FC236}">
                <a16:creationId xmlns:a16="http://schemas.microsoft.com/office/drawing/2014/main" id="{D43CDAC6-72A3-412D-845F-3726E30D8E11}"/>
              </a:ext>
            </a:extLst>
          </p:cNvPr>
          <p:cNvPicPr>
            <a:picLocks noChangeAspect="1"/>
          </p:cNvPicPr>
          <p:nvPr/>
        </p:nvPicPr>
        <p:blipFill>
          <a:blip r:embed="rId3"/>
          <a:stretch>
            <a:fillRect/>
          </a:stretch>
        </p:blipFill>
        <p:spPr>
          <a:xfrm>
            <a:off x="8881646" y="2098111"/>
            <a:ext cx="1145858" cy="1330889"/>
          </a:xfrm>
          <a:prstGeom prst="rect">
            <a:avLst/>
          </a:prstGeom>
        </p:spPr>
      </p:pic>
      <p:pic>
        <p:nvPicPr>
          <p:cNvPr id="14" name="Picture 13">
            <a:extLst>
              <a:ext uri="{FF2B5EF4-FFF2-40B4-BE49-F238E27FC236}">
                <a16:creationId xmlns:a16="http://schemas.microsoft.com/office/drawing/2014/main" id="{516A1700-7C6D-4ADC-BCD1-D23A54AE3994}"/>
              </a:ext>
            </a:extLst>
          </p:cNvPr>
          <p:cNvPicPr>
            <a:picLocks noChangeAspect="1"/>
          </p:cNvPicPr>
          <p:nvPr/>
        </p:nvPicPr>
        <p:blipFill>
          <a:blip r:embed="rId4"/>
          <a:stretch>
            <a:fillRect/>
          </a:stretch>
        </p:blipFill>
        <p:spPr>
          <a:xfrm>
            <a:off x="10188999" y="1941100"/>
            <a:ext cx="1164801" cy="1319173"/>
          </a:xfrm>
          <a:prstGeom prst="rect">
            <a:avLst/>
          </a:prstGeom>
        </p:spPr>
      </p:pic>
      <p:pic>
        <p:nvPicPr>
          <p:cNvPr id="15" name="Picture 14">
            <a:extLst>
              <a:ext uri="{FF2B5EF4-FFF2-40B4-BE49-F238E27FC236}">
                <a16:creationId xmlns:a16="http://schemas.microsoft.com/office/drawing/2014/main" id="{A6C6DE68-BEF5-44D8-8FDB-EACE3FF08827}"/>
              </a:ext>
            </a:extLst>
          </p:cNvPr>
          <p:cNvPicPr>
            <a:picLocks noChangeAspect="1"/>
          </p:cNvPicPr>
          <p:nvPr/>
        </p:nvPicPr>
        <p:blipFill>
          <a:blip r:embed="rId5"/>
          <a:stretch>
            <a:fillRect/>
          </a:stretch>
        </p:blipFill>
        <p:spPr>
          <a:xfrm>
            <a:off x="9885975" y="4152540"/>
            <a:ext cx="1205363" cy="967810"/>
          </a:xfrm>
          <a:prstGeom prst="rect">
            <a:avLst/>
          </a:prstGeom>
        </p:spPr>
      </p:pic>
    </p:spTree>
    <p:extLst>
      <p:ext uri="{BB962C8B-B14F-4D97-AF65-F5344CB8AC3E}">
        <p14:creationId xmlns:p14="http://schemas.microsoft.com/office/powerpoint/2010/main" val="1149485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DACAB-BB3E-4A49-84F9-402718AE1F7E}"/>
              </a:ext>
            </a:extLst>
          </p:cNvPr>
          <p:cNvSpPr>
            <a:spLocks noGrp="1"/>
          </p:cNvSpPr>
          <p:nvPr>
            <p:ph type="title"/>
          </p:nvPr>
        </p:nvSpPr>
        <p:spPr/>
        <p:txBody>
          <a:bodyPr>
            <a:normAutofit/>
          </a:bodyPr>
          <a:lstStyle/>
          <a:p>
            <a:r>
              <a:rPr lang="en-CA" sz="4000" dirty="0">
                <a:solidFill>
                  <a:schemeClr val="accent6"/>
                </a:solidFill>
                <a:latin typeface="Arial" panose="020B0604020202020204" pitchFamily="34" charset="0"/>
                <a:cs typeface="Arial" panose="020B0604020202020204" pitchFamily="34" charset="0"/>
              </a:rPr>
              <a:t>Math</a:t>
            </a:r>
          </a:p>
        </p:txBody>
      </p:sp>
      <p:sp>
        <p:nvSpPr>
          <p:cNvPr id="21" name="Content Placeholder 20">
            <a:extLst>
              <a:ext uri="{FF2B5EF4-FFF2-40B4-BE49-F238E27FC236}">
                <a16:creationId xmlns:a16="http://schemas.microsoft.com/office/drawing/2014/main" id="{0138C83A-3078-44E9-AE45-AD44C51D3AE4}"/>
              </a:ext>
            </a:extLst>
          </p:cNvPr>
          <p:cNvSpPr>
            <a:spLocks noGrp="1"/>
          </p:cNvSpPr>
          <p:nvPr>
            <p:ph idx="1"/>
          </p:nvPr>
        </p:nvSpPr>
        <p:spPr/>
        <p:txBody>
          <a:bodyPr>
            <a:noAutofit/>
          </a:bodyPr>
          <a:lstStyle/>
          <a:p>
            <a:pPr marL="0" indent="0">
              <a:buNone/>
            </a:pPr>
            <a:r>
              <a:rPr lang="en-US" sz="1800" b="1" dirty="0">
                <a:latin typeface="Arial" panose="020B0604020202020204" pitchFamily="34" charset="0"/>
                <a:cs typeface="Arial" panose="020B0604020202020204" pitchFamily="34" charset="0"/>
              </a:rPr>
              <a:t>Step 1</a:t>
            </a:r>
          </a:p>
          <a:p>
            <a:r>
              <a:rPr lang="en-US" sz="1800" dirty="0">
                <a:latin typeface="Arial" panose="020B0604020202020204" pitchFamily="34" charset="0"/>
                <a:cs typeface="Arial" panose="020B0604020202020204" pitchFamily="34" charset="0"/>
              </a:rPr>
              <a:t>Click the </a:t>
            </a:r>
            <a:r>
              <a:rPr lang="en-US" sz="1800" dirty="0">
                <a:latin typeface="Arial" panose="020B0604020202020204" pitchFamily="34" charset="0"/>
                <a:cs typeface="Arial" panose="020B0604020202020204" pitchFamily="34" charset="0"/>
                <a:hlinkClick r:id="rId2"/>
              </a:rPr>
              <a:t>video</a:t>
            </a:r>
            <a:r>
              <a:rPr lang="en-US" sz="1800" dirty="0">
                <a:latin typeface="Arial" panose="020B0604020202020204" pitchFamily="34" charset="0"/>
                <a:cs typeface="Arial" panose="020B0604020202020204" pitchFamily="34" charset="0"/>
              </a:rPr>
              <a:t> to learn more about odd and even numbers.</a:t>
            </a:r>
          </a:p>
          <a:p>
            <a:pPr marL="0" indent="0">
              <a:buNone/>
            </a:pPr>
            <a:endParaRPr lang="en-US" sz="1800" b="1"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Step 2</a:t>
            </a:r>
          </a:p>
          <a:p>
            <a:r>
              <a:rPr lang="en-US" sz="1800" dirty="0">
                <a:latin typeface="Arial" panose="020B0604020202020204" pitchFamily="34" charset="0"/>
                <a:cs typeface="Arial" panose="020B0604020202020204" pitchFamily="34" charset="0"/>
                <a:hlinkClick r:id="rId3"/>
              </a:rPr>
              <a:t>Use</a:t>
            </a:r>
            <a:r>
              <a:rPr lang="en-US" sz="1800" dirty="0">
                <a:latin typeface="Arial" panose="020B0604020202020204" pitchFamily="34" charset="0"/>
                <a:cs typeface="Arial" panose="020B0604020202020204" pitchFamily="34" charset="0"/>
              </a:rPr>
              <a:t> the number chart. Make all odd numbers one </a:t>
            </a:r>
            <a:r>
              <a:rPr lang="en-US" sz="1800" dirty="0" err="1">
                <a:latin typeface="Arial" panose="020B0604020202020204" pitchFamily="34" charset="0"/>
                <a:cs typeface="Arial" panose="020B0604020202020204" pitchFamily="34" charset="0"/>
              </a:rPr>
              <a:t>colour</a:t>
            </a:r>
            <a:r>
              <a:rPr lang="en-US" sz="1800" dirty="0">
                <a:latin typeface="Arial" panose="020B0604020202020204" pitchFamily="34" charset="0"/>
                <a:cs typeface="Arial" panose="020B0604020202020204" pitchFamily="34" charset="0"/>
              </a:rPr>
              <a:t> and all even numbers another </a:t>
            </a:r>
            <a:r>
              <a:rPr lang="en-US" sz="1800" dirty="0" err="1">
                <a:latin typeface="Arial" panose="020B0604020202020204" pitchFamily="34" charset="0"/>
                <a:cs typeface="Arial" panose="020B0604020202020204" pitchFamily="34" charset="0"/>
              </a:rPr>
              <a:t>colour</a:t>
            </a:r>
            <a:r>
              <a:rPr lang="en-US" sz="1800" dirty="0">
                <a:latin typeface="Arial" panose="020B0604020202020204" pitchFamily="34" charset="0"/>
                <a:cs typeface="Arial" panose="020B0604020202020204" pitchFamily="34" charset="0"/>
              </a:rPr>
              <a:t>.</a:t>
            </a:r>
          </a:p>
          <a:p>
            <a:pPr lvl="1"/>
            <a:r>
              <a:rPr lang="en-US" sz="1800" dirty="0">
                <a:latin typeface="Arial" panose="020B0604020202020204" pitchFamily="34" charset="0"/>
                <a:cs typeface="Arial" panose="020B0604020202020204" pitchFamily="34" charset="0"/>
              </a:rPr>
              <a:t>Do you notice a pattern?</a:t>
            </a:r>
          </a:p>
          <a:p>
            <a:pPr marL="0" indent="0">
              <a:buNone/>
            </a:pPr>
            <a:endParaRPr lang="en-US" sz="1800" b="1" dirty="0">
              <a:latin typeface="Arial" panose="020B0604020202020204" pitchFamily="34" charset="0"/>
              <a:cs typeface="Arial" panose="020B0604020202020204" pitchFamily="34" charset="0"/>
            </a:endParaRPr>
          </a:p>
          <a:p>
            <a:pPr marL="0" indent="0">
              <a:buNone/>
            </a:pPr>
            <a:r>
              <a:rPr lang="en-US" sz="1800" b="1" dirty="0">
                <a:latin typeface="Arial" panose="020B0604020202020204" pitchFamily="34" charset="0"/>
                <a:cs typeface="Arial" panose="020B0604020202020204" pitchFamily="34" charset="0"/>
              </a:rPr>
              <a:t>Step 3</a:t>
            </a:r>
          </a:p>
          <a:p>
            <a:r>
              <a:rPr lang="en-US" sz="1800" dirty="0">
                <a:latin typeface="Arial" panose="020B0604020202020204" pitchFamily="34" charset="0"/>
                <a:cs typeface="Arial" panose="020B0604020202020204" pitchFamily="34" charset="0"/>
                <a:hlinkClick r:id="rId4"/>
              </a:rPr>
              <a:t>Throw</a:t>
            </a:r>
            <a:r>
              <a:rPr lang="en-US" sz="1800" dirty="0">
                <a:latin typeface="Arial" panose="020B0604020202020204" pitchFamily="34" charset="0"/>
                <a:cs typeface="Arial" panose="020B0604020202020204" pitchFamily="34" charset="0"/>
              </a:rPr>
              <a:t> stones at the odd or even number coconuts.</a:t>
            </a:r>
          </a:p>
          <a:p>
            <a:r>
              <a:rPr lang="en-US" sz="1800" dirty="0">
                <a:latin typeface="Arial" panose="020B0604020202020204" pitchFamily="34" charset="0"/>
                <a:cs typeface="Arial" panose="020B0604020202020204" pitchFamily="34" charset="0"/>
                <a:hlinkClick r:id="rId5"/>
              </a:rPr>
              <a:t>Answer</a:t>
            </a:r>
            <a:r>
              <a:rPr lang="en-US" sz="1800" dirty="0">
                <a:latin typeface="Arial" panose="020B0604020202020204" pitchFamily="34" charset="0"/>
                <a:cs typeface="Arial" panose="020B0604020202020204" pitchFamily="34" charset="0"/>
              </a:rPr>
              <a:t> the questions about odd and even numbers.</a:t>
            </a:r>
            <a:endParaRPr lang="en-US" sz="1800" dirty="0">
              <a:latin typeface="Arial" panose="020B0604020202020204" pitchFamily="34" charset="0"/>
              <a:cs typeface="Arial" panose="020B0604020202020204" pitchFamily="34" charset="0"/>
              <a:sym typeface="Wingdings" panose="05000000000000000000" pitchFamily="2" charset="2"/>
            </a:endParaRPr>
          </a:p>
        </p:txBody>
      </p:sp>
      <p:sp>
        <p:nvSpPr>
          <p:cNvPr id="22" name="Text Placeholder 21">
            <a:extLst>
              <a:ext uri="{FF2B5EF4-FFF2-40B4-BE49-F238E27FC236}">
                <a16:creationId xmlns:a16="http://schemas.microsoft.com/office/drawing/2014/main" id="{DC796D95-5A1D-42DD-9D6D-E0430F863E6D}"/>
              </a:ext>
            </a:extLst>
          </p:cNvPr>
          <p:cNvSpPr>
            <a:spLocks noGrp="1"/>
          </p:cNvSpPr>
          <p:nvPr>
            <p:ph type="body" sz="half" idx="4294967295"/>
          </p:nvPr>
        </p:nvSpPr>
        <p:spPr>
          <a:xfrm>
            <a:off x="3472576" y="858966"/>
            <a:ext cx="7778364" cy="660896"/>
          </a:xfrm>
        </p:spPr>
        <p:txBody>
          <a:bodyPr>
            <a:normAutofit/>
          </a:bodyPr>
          <a:lstStyle/>
          <a:p>
            <a:r>
              <a:rPr lang="en-US" sz="2200" dirty="0">
                <a:solidFill>
                  <a:schemeClr val="accent6"/>
                </a:solidFill>
                <a:latin typeface="Arial" panose="020B0604020202020204" pitchFamily="34" charset="0"/>
                <a:cs typeface="Arial" panose="020B0604020202020204" pitchFamily="34" charset="0"/>
              </a:rPr>
              <a:t>I can demonstrate if a number is odd or even.</a:t>
            </a:r>
            <a:endParaRPr lang="en-CA" sz="2200" dirty="0">
              <a:solidFill>
                <a:schemeClr val="accent6"/>
              </a:solidFill>
              <a:latin typeface="Arial" panose="020B0604020202020204" pitchFamily="34" charset="0"/>
              <a:cs typeface="Arial" panose="020B0604020202020204" pitchFamily="34" charset="0"/>
            </a:endParaRPr>
          </a:p>
        </p:txBody>
      </p:sp>
      <p:pic>
        <p:nvPicPr>
          <p:cNvPr id="23" name="Picture 22">
            <a:hlinkClick r:id="rId2"/>
            <a:extLst>
              <a:ext uri="{FF2B5EF4-FFF2-40B4-BE49-F238E27FC236}">
                <a16:creationId xmlns:a16="http://schemas.microsoft.com/office/drawing/2014/main" id="{AA97556C-6C51-4A57-8517-E8254B99FDD8}"/>
              </a:ext>
            </a:extLst>
          </p:cNvPr>
          <p:cNvPicPr>
            <a:picLocks noChangeAspect="1"/>
          </p:cNvPicPr>
          <p:nvPr/>
        </p:nvPicPr>
        <p:blipFill>
          <a:blip r:embed="rId6"/>
          <a:stretch>
            <a:fillRect/>
          </a:stretch>
        </p:blipFill>
        <p:spPr>
          <a:xfrm>
            <a:off x="8766246" y="1929384"/>
            <a:ext cx="2804430" cy="1328139"/>
          </a:xfrm>
          <a:prstGeom prst="rect">
            <a:avLst/>
          </a:prstGeom>
        </p:spPr>
      </p:pic>
      <p:pic>
        <p:nvPicPr>
          <p:cNvPr id="24" name="Picture 23">
            <a:hlinkClick r:id="rId3"/>
            <a:extLst>
              <a:ext uri="{FF2B5EF4-FFF2-40B4-BE49-F238E27FC236}">
                <a16:creationId xmlns:a16="http://schemas.microsoft.com/office/drawing/2014/main" id="{312DF2DE-0B4D-46B4-8B26-2EA86153A246}"/>
              </a:ext>
            </a:extLst>
          </p:cNvPr>
          <p:cNvPicPr>
            <a:picLocks noChangeAspect="1"/>
          </p:cNvPicPr>
          <p:nvPr/>
        </p:nvPicPr>
        <p:blipFill>
          <a:blip r:embed="rId7"/>
          <a:stretch>
            <a:fillRect/>
          </a:stretch>
        </p:blipFill>
        <p:spPr>
          <a:xfrm>
            <a:off x="10797434" y="4055364"/>
            <a:ext cx="907011" cy="899048"/>
          </a:xfrm>
          <a:prstGeom prst="rect">
            <a:avLst/>
          </a:prstGeom>
        </p:spPr>
      </p:pic>
      <p:pic>
        <p:nvPicPr>
          <p:cNvPr id="25" name="Picture 24">
            <a:hlinkClick r:id="rId8"/>
            <a:extLst>
              <a:ext uri="{FF2B5EF4-FFF2-40B4-BE49-F238E27FC236}">
                <a16:creationId xmlns:a16="http://schemas.microsoft.com/office/drawing/2014/main" id="{0FA21BC5-F007-4685-BFEA-5403C46F39F4}"/>
              </a:ext>
            </a:extLst>
          </p:cNvPr>
          <p:cNvPicPr>
            <a:picLocks noChangeAspect="1"/>
          </p:cNvPicPr>
          <p:nvPr/>
        </p:nvPicPr>
        <p:blipFill>
          <a:blip r:embed="rId9"/>
          <a:stretch>
            <a:fillRect/>
          </a:stretch>
        </p:blipFill>
        <p:spPr>
          <a:xfrm>
            <a:off x="10447102" y="5123864"/>
            <a:ext cx="1257343" cy="975945"/>
          </a:xfrm>
          <a:prstGeom prst="rect">
            <a:avLst/>
          </a:prstGeom>
        </p:spPr>
      </p:pic>
      <p:pic>
        <p:nvPicPr>
          <p:cNvPr id="26" name="Picture 25">
            <a:hlinkClick r:id="rId4"/>
            <a:extLst>
              <a:ext uri="{FF2B5EF4-FFF2-40B4-BE49-F238E27FC236}">
                <a16:creationId xmlns:a16="http://schemas.microsoft.com/office/drawing/2014/main" id="{E1BB5F76-6778-43D1-9E74-D373B2CE2FDC}"/>
              </a:ext>
            </a:extLst>
          </p:cNvPr>
          <p:cNvPicPr>
            <a:picLocks noChangeAspect="1"/>
          </p:cNvPicPr>
          <p:nvPr/>
        </p:nvPicPr>
        <p:blipFill>
          <a:blip r:embed="rId10"/>
          <a:stretch>
            <a:fillRect/>
          </a:stretch>
        </p:blipFill>
        <p:spPr>
          <a:xfrm>
            <a:off x="8874081" y="5083301"/>
            <a:ext cx="1195956" cy="1010177"/>
          </a:xfrm>
          <a:prstGeom prst="rect">
            <a:avLst/>
          </a:prstGeom>
        </p:spPr>
      </p:pic>
    </p:spTree>
    <p:extLst>
      <p:ext uri="{BB962C8B-B14F-4D97-AF65-F5344CB8AC3E}">
        <p14:creationId xmlns:p14="http://schemas.microsoft.com/office/powerpoint/2010/main" val="3769655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625AB-AF53-4CD3-B8F4-686E6397F310}"/>
              </a:ext>
            </a:extLst>
          </p:cNvPr>
          <p:cNvSpPr>
            <a:spLocks noGrp="1"/>
          </p:cNvSpPr>
          <p:nvPr>
            <p:ph type="title"/>
          </p:nvPr>
        </p:nvSpPr>
        <p:spPr/>
        <p:txBody>
          <a:bodyPr/>
          <a:lstStyle/>
          <a:p>
            <a:r>
              <a:rPr lang="en-CA" dirty="0">
                <a:solidFill>
                  <a:schemeClr val="accent2"/>
                </a:solidFill>
                <a:latin typeface="Arial" panose="020B0604020202020204" pitchFamily="34" charset="0"/>
                <a:cs typeface="Arial" panose="020B0604020202020204" pitchFamily="34" charset="0"/>
              </a:rPr>
              <a:t>Daily Physical Activity</a:t>
            </a:r>
          </a:p>
        </p:txBody>
      </p:sp>
      <p:sp>
        <p:nvSpPr>
          <p:cNvPr id="5" name="Content Placeholder 4">
            <a:extLst>
              <a:ext uri="{FF2B5EF4-FFF2-40B4-BE49-F238E27FC236}">
                <a16:creationId xmlns:a16="http://schemas.microsoft.com/office/drawing/2014/main" id="{498CDD88-89D9-42FD-9CBD-10E7B30FBF35}"/>
              </a:ext>
            </a:extLst>
          </p:cNvPr>
          <p:cNvSpPr>
            <a:spLocks noGrp="1"/>
          </p:cNvSpPr>
          <p:nvPr>
            <p:ph sz="half" idx="2"/>
          </p:nvPr>
        </p:nvSpPr>
        <p:spPr/>
        <p:txBody>
          <a:bodyPr>
            <a:normAutofit lnSpcReduction="10000"/>
          </a:bodyPr>
          <a:lstStyle/>
          <a:p>
            <a:pPr marL="0" indent="0">
              <a:buNone/>
            </a:pPr>
            <a:r>
              <a:rPr lang="en-CA" dirty="0">
                <a:latin typeface="Arial" panose="020B0604020202020204" pitchFamily="34" charset="0"/>
                <a:cs typeface="Arial" panose="020B0604020202020204" pitchFamily="34" charset="0"/>
              </a:rPr>
              <a:t>Choose one (or more) activities for your DPA.</a:t>
            </a:r>
          </a:p>
          <a:p>
            <a:r>
              <a:rPr lang="en-CA" dirty="0">
                <a:latin typeface="Arial" panose="020B0604020202020204" pitchFamily="34" charset="0"/>
                <a:cs typeface="Arial" panose="020B0604020202020204" pitchFamily="34" charset="0"/>
                <a:hlinkClick r:id="rId2"/>
              </a:rPr>
              <a:t>GoNoodle</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hlinkClick r:id="rId3"/>
              </a:rPr>
              <a:t>Fresh Start Fitness</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hlinkClick r:id="rId4"/>
              </a:rPr>
              <a:t>Maximo</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hlinkClick r:id="rId5"/>
              </a:rPr>
              <a:t>Calming Down</a:t>
            </a:r>
            <a:endParaRPr lang="en-CA" dirty="0">
              <a:latin typeface="Arial" panose="020B0604020202020204" pitchFamily="34" charset="0"/>
              <a:cs typeface="Arial" panose="020B0604020202020204" pitchFamily="34" charset="0"/>
            </a:endParaRPr>
          </a:p>
          <a:p>
            <a:r>
              <a:rPr lang="en-CA" dirty="0">
                <a:latin typeface="Arial" panose="020B0604020202020204" pitchFamily="34" charset="0"/>
                <a:cs typeface="Arial" panose="020B0604020202020204" pitchFamily="34" charset="0"/>
                <a:hlinkClick r:id="rId6"/>
              </a:rPr>
              <a:t>Mrs. McIntyre DPA</a:t>
            </a:r>
            <a:endParaRPr lang="en-CA" dirty="0">
              <a:latin typeface="Arial" panose="020B0604020202020204" pitchFamily="34" charset="0"/>
              <a:cs typeface="Arial" panose="020B0604020202020204" pitchFamily="34" charset="0"/>
            </a:endParaRPr>
          </a:p>
        </p:txBody>
      </p:sp>
      <p:pic>
        <p:nvPicPr>
          <p:cNvPr id="1026" name="Picture 2">
            <a:extLst>
              <a:ext uri="{FF2B5EF4-FFF2-40B4-BE49-F238E27FC236}">
                <a16:creationId xmlns:a16="http://schemas.microsoft.com/office/drawing/2014/main" id="{89CEC03E-E0CE-48CE-93FD-FBCE57D7AC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633" y="2298001"/>
            <a:ext cx="4514850" cy="3514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0454402"/>
      </p:ext>
    </p:extLst>
  </p:cSld>
  <p:clrMapOvr>
    <a:masterClrMapping/>
  </p:clrMapOvr>
</p:sld>
</file>

<file path=ppt/theme/theme1.xml><?xml version="1.0" encoding="utf-8"?>
<a:theme xmlns:a="http://schemas.openxmlformats.org/drawingml/2006/main" name="SketchyVTI">
  <a:themeElements>
    <a:clrScheme name="AnalogousFromDarkSeedRightStep">
      <a:dk1>
        <a:srgbClr val="000000"/>
      </a:dk1>
      <a:lt1>
        <a:srgbClr val="FFFFFF"/>
      </a:lt1>
      <a:dk2>
        <a:srgbClr val="413424"/>
      </a:dk2>
      <a:lt2>
        <a:srgbClr val="E8E2E5"/>
      </a:lt2>
      <a:accent1>
        <a:srgbClr val="20B66C"/>
      </a:accent1>
      <a:accent2>
        <a:srgbClr val="14B4A8"/>
      </a:accent2>
      <a:accent3>
        <a:srgbClr val="29A6E7"/>
      </a:accent3>
      <a:accent4>
        <a:srgbClr val="2F58D9"/>
      </a:accent4>
      <a:accent5>
        <a:srgbClr val="6144EA"/>
      </a:accent5>
      <a:accent6>
        <a:srgbClr val="9129D8"/>
      </a:accent6>
      <a:hlink>
        <a:srgbClr val="85862C"/>
      </a:hlink>
      <a:folHlink>
        <a:srgbClr val="7F7F7F"/>
      </a:folHlink>
    </a:clrScheme>
    <a:fontScheme name="Sketchy_SerifHand">
      <a:majorFont>
        <a:latin typeface="The Serif Hand Black"/>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eachers xmlns="c17d24db-1525-423a-a246-76d2fc38ff69">
      <UserInfo>
        <DisplayName/>
        <AccountId xsi:nil="true"/>
        <AccountType/>
      </UserInfo>
    </Teachers>
    <Student_Groups xmlns="c17d24db-1525-423a-a246-76d2fc38ff69">
      <UserInfo>
        <DisplayName/>
        <AccountId xsi:nil="true"/>
        <AccountType/>
      </UserInfo>
    </Student_Groups>
    <Has_Teacher_Only_SectionGroup xmlns="c17d24db-1525-423a-a246-76d2fc38ff69" xsi:nil="true"/>
    <Students xmlns="c17d24db-1525-423a-a246-76d2fc38ff69">
      <UserInfo>
        <DisplayName/>
        <AccountId xsi:nil="true"/>
        <AccountType/>
      </UserInfo>
    </Students>
    <Templates xmlns="c17d24db-1525-423a-a246-76d2fc38ff69" xsi:nil="true"/>
    <Self_Registration_Enabled xmlns="c17d24db-1525-423a-a246-76d2fc38ff69" xsi:nil="true"/>
    <AppVersion xmlns="c17d24db-1525-423a-a246-76d2fc38ff69" xsi:nil="true"/>
    <Invited_Teachers xmlns="c17d24db-1525-423a-a246-76d2fc38ff69" xsi:nil="true"/>
    <NotebookType xmlns="c17d24db-1525-423a-a246-76d2fc38ff69" xsi:nil="true"/>
    <DefaultSectionNames xmlns="c17d24db-1525-423a-a246-76d2fc38ff69" xsi:nil="true"/>
    <Is_Collaboration_Space_Locked xmlns="c17d24db-1525-423a-a246-76d2fc38ff69" xsi:nil="true"/>
    <FolderType xmlns="c17d24db-1525-423a-a246-76d2fc38ff69" xsi:nil="true"/>
    <Owner xmlns="c17d24db-1525-423a-a246-76d2fc38ff69">
      <UserInfo>
        <DisplayName/>
        <AccountId xsi:nil="true"/>
        <AccountType/>
      </UserInfo>
    </Owner>
    <CultureName xmlns="c17d24db-1525-423a-a246-76d2fc38ff69" xsi:nil="true"/>
    <Invited_Students xmlns="c17d24db-1525-423a-a246-76d2fc38ff69" xsi:nil="true"/>
    <Math_Settings xmlns="c17d24db-1525-423a-a246-76d2fc38ff69" xsi:nil="true"/>
    <LMS_Mappings xmlns="c17d24db-1525-423a-a246-76d2fc38ff69" xsi:nil="true"/>
    <IsNotebookLocked xmlns="c17d24db-1525-423a-a246-76d2fc38ff69" xsi:nil="true"/>
    <Distribution_Groups xmlns="c17d24db-1525-423a-a246-76d2fc38ff69" xsi:nil="true"/>
    <TeamsChannelId xmlns="c17d24db-1525-423a-a246-76d2fc38ff6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4BCC1D7AB61D146A6566415FBD49CE6" ma:contentTypeVersion="33" ma:contentTypeDescription="Create a new document." ma:contentTypeScope="" ma:versionID="dd8284542b05649bf4a513721eb2038d">
  <xsd:schema xmlns:xsd="http://www.w3.org/2001/XMLSchema" xmlns:xs="http://www.w3.org/2001/XMLSchema" xmlns:p="http://schemas.microsoft.com/office/2006/metadata/properties" xmlns:ns3="c17d24db-1525-423a-a246-76d2fc38ff69" xmlns:ns4="2dfdbd87-feb3-4b3a-b11d-aaad4bfbe884" targetNamespace="http://schemas.microsoft.com/office/2006/metadata/properties" ma:root="true" ma:fieldsID="20ff5c8fe64553906c1a5cfff9fd2cc4" ns3:_="" ns4:_="">
    <xsd:import namespace="c17d24db-1525-423a-a246-76d2fc38ff69"/>
    <xsd:import namespace="2dfdbd87-feb3-4b3a-b11d-aaad4bfbe884"/>
    <xsd:element name="properties">
      <xsd:complexType>
        <xsd:sequence>
          <xsd:element name="documentManagement">
            <xsd:complexType>
              <xsd:all>
                <xsd:element ref="ns3:MediaServiceMetadata" minOccurs="0"/>
                <xsd:element ref="ns3:MediaServiceFastMetadata" minOccurs="0"/>
                <xsd:element ref="ns3:NotebookType" minOccurs="0"/>
                <xsd:element ref="ns3:FolderType" minOccurs="0"/>
                <xsd:element ref="ns3:Owner" minOccurs="0"/>
                <xsd:element ref="ns3:DefaultSectionNames" minOccurs="0"/>
                <xsd:element ref="ns3:Templates" minOccurs="0"/>
                <xsd:element ref="ns3:CultureName" minOccurs="0"/>
                <xsd:element ref="ns3:AppVersion" minOccurs="0"/>
                <xsd:element ref="ns3:Teachers" minOccurs="0"/>
                <xsd:element ref="ns3:Students" minOccurs="0"/>
                <xsd:element ref="ns3:Student_Groups" minOccurs="0"/>
                <xsd:element ref="ns3:Invited_Teachers" minOccurs="0"/>
                <xsd:element ref="ns3:Invited_Students" minOccurs="0"/>
                <xsd:element ref="ns3:Self_Registration_Enabled" minOccurs="0"/>
                <xsd:element ref="ns3:Has_Teacher_Only_SectionGroup" minOccurs="0"/>
                <xsd:element ref="ns3:Is_Collaboration_Space_Locked"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TeamsChannelId" minOccurs="0"/>
                <xsd:element ref="ns3:Math_Settings" minOccurs="0"/>
                <xsd:element ref="ns3:Distribution_Groups" minOccurs="0"/>
                <xsd:element ref="ns3:LMS_Mappings" minOccurs="0"/>
                <xsd:element ref="ns3:IsNotebookLo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d24db-1525-423a-a246-76d2fc38ff6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NotebookType" ma:index="10" nillable="true" ma:displayName="Notebook Type" ma:internalName="NotebookType">
      <xsd:simpleType>
        <xsd:restriction base="dms:Text"/>
      </xsd:simpleType>
    </xsd:element>
    <xsd:element name="FolderType" ma:index="11" nillable="true" ma:displayName="Folder Type" ma:internalName="FolderType">
      <xsd:simpleType>
        <xsd:restriction base="dms:Text"/>
      </xsd:simpleType>
    </xsd:element>
    <xsd:element name="Owner" ma:index="12"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3" nillable="true" ma:displayName="Default Section Names" ma:internalName="DefaultSectionNames">
      <xsd:simpleType>
        <xsd:restriction base="dms:Note">
          <xsd:maxLength value="255"/>
        </xsd:restriction>
      </xsd:simpleType>
    </xsd:element>
    <xsd:element name="Templates" ma:index="14" nillable="true" ma:displayName="Templates" ma:internalName="Templates">
      <xsd:simpleType>
        <xsd:restriction base="dms:Note">
          <xsd:maxLength value="255"/>
        </xsd:restriction>
      </xsd:simpleType>
    </xsd:element>
    <xsd:element name="CultureName" ma:index="15" nillable="true" ma:displayName="Culture Name" ma:internalName="CultureName">
      <xsd:simpleType>
        <xsd:restriction base="dms:Text"/>
      </xsd:simpleType>
    </xsd:element>
    <xsd:element name="AppVersion" ma:index="16" nillable="true" ma:displayName="App Version" ma:internalName="AppVersion">
      <xsd:simpleType>
        <xsd:restriction base="dms:Text"/>
      </xsd:simpleType>
    </xsd:element>
    <xsd:element name="Teachers" ma:index="17"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8"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19"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0" nillable="true" ma:displayName="Invited Teachers" ma:internalName="Invited_Teachers">
      <xsd:simpleType>
        <xsd:restriction base="dms:Note">
          <xsd:maxLength value="255"/>
        </xsd:restriction>
      </xsd:simpleType>
    </xsd:element>
    <xsd:element name="Invited_Students" ma:index="21" nillable="true" ma:displayName="Invited Students" ma:internalName="Invited_Students">
      <xsd:simpleType>
        <xsd:restriction base="dms:Note">
          <xsd:maxLength value="255"/>
        </xsd:restriction>
      </xsd:simpleType>
    </xsd:element>
    <xsd:element name="Self_Registration_Enabled" ma:index="22" nillable="true" ma:displayName="Self Registration Enabled" ma:internalName="Self_Registration_Enabled">
      <xsd:simpleType>
        <xsd:restriction base="dms:Boolean"/>
      </xsd:simpleType>
    </xsd:element>
    <xsd:element name="Has_Teacher_Only_SectionGroup" ma:index="23" nillable="true" ma:displayName="Has Teacher Only SectionGroup" ma:internalName="Has_Teacher_Only_SectionGroup">
      <xsd:simpleType>
        <xsd:restriction base="dms:Boolean"/>
      </xsd:simpleType>
    </xsd:element>
    <xsd:element name="Is_Collaboration_Space_Locked" ma:index="24" nillable="true" ma:displayName="Is Collaboration Space Locked" ma:internalName="Is_Collaboration_Space_Locked">
      <xsd:simpleType>
        <xsd:restriction base="dms:Boolean"/>
      </xsd:simpleType>
    </xsd:element>
    <xsd:element name="MediaServiceDateTaken" ma:index="28" nillable="true" ma:displayName="MediaServiceDateTaken" ma:hidden="true" ma:internalName="MediaServiceDateTaken" ma:readOnly="true">
      <xsd:simpleType>
        <xsd:restriction base="dms:Text"/>
      </xsd:simpleType>
    </xsd:element>
    <xsd:element name="MediaServiceAutoTags" ma:index="29" nillable="true" ma:displayName="MediaServiceAutoTags" ma:internalName="MediaServiceAutoTags" ma:readOnly="true">
      <xsd:simpleType>
        <xsd:restriction base="dms:Text"/>
      </xsd:simpleType>
    </xsd:element>
    <xsd:element name="MediaServiceOCR" ma:index="30" nillable="true" ma:displayName="MediaServiceOCR" ma:internalName="MediaServiceOCR" ma:readOnly="true">
      <xsd:simpleType>
        <xsd:restriction base="dms:Note">
          <xsd:maxLength value="255"/>
        </xsd:restriction>
      </xsd:simpleType>
    </xsd:element>
    <xsd:element name="MediaServiceLocation" ma:index="31" nillable="true" ma:displayName="MediaServiceLocation" ma:internalName="MediaServiceLocation" ma:readOnly="true">
      <xsd:simpleType>
        <xsd:restriction base="dms:Text"/>
      </xsd:simpleType>
    </xsd:element>
    <xsd:element name="MediaServiceEventHashCode" ma:index="32" nillable="true" ma:displayName="MediaServiceEventHashCode" ma:hidden="true" ma:internalName="MediaServiceEventHashCode" ma:readOnly="true">
      <xsd:simpleType>
        <xsd:restriction base="dms:Text"/>
      </xsd:simpleType>
    </xsd:element>
    <xsd:element name="MediaServiceGenerationTime" ma:index="33" nillable="true" ma:displayName="MediaServiceGenerationTime" ma:hidden="true" ma:internalName="MediaServiceGenerationTime" ma:readOnly="true">
      <xsd:simpleType>
        <xsd:restriction base="dms:Text"/>
      </xsd:simpleType>
    </xsd:element>
    <xsd:element name="MediaServiceAutoKeyPoints" ma:index="34" nillable="true" ma:displayName="MediaServiceAutoKeyPoints" ma:hidden="true" ma:internalName="MediaServiceAutoKeyPoints" ma:readOnly="true">
      <xsd:simpleType>
        <xsd:restriction base="dms:Note"/>
      </xsd:simpleType>
    </xsd:element>
    <xsd:element name="MediaServiceKeyPoints" ma:index="35" nillable="true" ma:displayName="KeyPoints" ma:internalName="MediaServiceKeyPoints" ma:readOnly="true">
      <xsd:simpleType>
        <xsd:restriction base="dms:Note">
          <xsd:maxLength value="255"/>
        </xsd:restriction>
      </xsd:simpleType>
    </xsd:element>
    <xsd:element name="TeamsChannelId" ma:index="36" nillable="true" ma:displayName="Teams Channel Id" ma:internalName="TeamsChannelId">
      <xsd:simpleType>
        <xsd:restriction base="dms:Text"/>
      </xsd:simpleType>
    </xsd:element>
    <xsd:element name="Math_Settings" ma:index="37" nillable="true" ma:displayName="Math Settings" ma:internalName="Math_Settings">
      <xsd:simpleType>
        <xsd:restriction base="dms:Text"/>
      </xsd:simpleType>
    </xsd:element>
    <xsd:element name="Distribution_Groups" ma:index="38" nillable="true" ma:displayName="Distribution Groups" ma:internalName="Distribution_Groups">
      <xsd:simpleType>
        <xsd:restriction base="dms:Note">
          <xsd:maxLength value="255"/>
        </xsd:restriction>
      </xsd:simpleType>
    </xsd:element>
    <xsd:element name="LMS_Mappings" ma:index="39" nillable="true" ma:displayName="LMS Mappings" ma:internalName="LMS_Mappings">
      <xsd:simpleType>
        <xsd:restriction base="dms:Note">
          <xsd:maxLength value="255"/>
        </xsd:restriction>
      </xsd:simpleType>
    </xsd:element>
    <xsd:element name="IsNotebookLocked" ma:index="40" nillable="true" ma:displayName="Is Notebook Locked" ma:internalName="IsNotebookLocked">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2dfdbd87-feb3-4b3a-b11d-aaad4bfbe884" elementFormDefault="qualified">
    <xsd:import namespace="http://schemas.microsoft.com/office/2006/documentManagement/types"/>
    <xsd:import namespace="http://schemas.microsoft.com/office/infopath/2007/PartnerControls"/>
    <xsd:element name="SharedWithUsers" ma:index="2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description="" ma:internalName="SharedWithDetails" ma:readOnly="true">
      <xsd:simpleType>
        <xsd:restriction base="dms:Note">
          <xsd:maxLength value="255"/>
        </xsd:restriction>
      </xsd:simpleType>
    </xsd:element>
    <xsd:element name="SharingHintHash" ma:index="27"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E5ADA08-FB89-44D1-82F9-116D5908BF66}">
  <ds:schemaRefs>
    <ds:schemaRef ds:uri="http://schemas.microsoft.com/sharepoint/v3/contenttype/forms"/>
  </ds:schemaRefs>
</ds:datastoreItem>
</file>

<file path=customXml/itemProps2.xml><?xml version="1.0" encoding="utf-8"?>
<ds:datastoreItem xmlns:ds="http://schemas.openxmlformats.org/officeDocument/2006/customXml" ds:itemID="{D0747C74-A129-4593-B9B0-97DEAF32D0CC}">
  <ds:schemaRefs>
    <ds:schemaRef ds:uri="http://schemas.microsoft.com/office/2006/metadata/properties"/>
    <ds:schemaRef ds:uri="http://schemas.microsoft.com/office/infopath/2007/PartnerControls"/>
    <ds:schemaRef ds:uri="c17d24db-1525-423a-a246-76d2fc38ff69"/>
  </ds:schemaRefs>
</ds:datastoreItem>
</file>

<file path=customXml/itemProps3.xml><?xml version="1.0" encoding="utf-8"?>
<ds:datastoreItem xmlns:ds="http://schemas.openxmlformats.org/officeDocument/2006/customXml" ds:itemID="{1B75F652-03F4-482D-8065-ED14A94C5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17d24db-1525-423a-a246-76d2fc38ff69"/>
    <ds:schemaRef ds:uri="2dfdbd87-feb3-4b3a-b11d-aaad4bfbe8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2368</TotalTime>
  <Words>373</Words>
  <Application>Microsoft Office PowerPoint</Application>
  <PresentationFormat>Widescreen</PresentationFormat>
  <Paragraphs>53</Paragraphs>
  <Slides>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The Hand</vt:lpstr>
      <vt:lpstr>The Serif Hand Black</vt:lpstr>
      <vt:lpstr>SketchyVTI</vt:lpstr>
      <vt:lpstr>BRAICO’s Class 1/2</vt:lpstr>
      <vt:lpstr>Table of Contents</vt:lpstr>
      <vt:lpstr>Morning Message</vt:lpstr>
      <vt:lpstr>Reading</vt:lpstr>
      <vt:lpstr>Writing</vt:lpstr>
      <vt:lpstr>Math</vt:lpstr>
      <vt:lpstr>Daily Physical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BRAICO’s Class 1/2</dc:title>
  <dc:creator>Dan Braico</dc:creator>
  <cp:lastModifiedBy>Dan Braico</cp:lastModifiedBy>
  <cp:revision>34</cp:revision>
  <dcterms:created xsi:type="dcterms:W3CDTF">2020-03-31T19:26:18Z</dcterms:created>
  <dcterms:modified xsi:type="dcterms:W3CDTF">2020-05-19T19:32:37Z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0x01010044BCC1D7AB61D146A6566415FBD49CE6</vt:lpwstr>
  </property>
</Properties>
</file>