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4CF60-90CA-4CE1-B402-C04C2CAFCA93}" v="17" dt="2020-05-19T19:12:35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Ew5gLUbejS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26Lj7B2mT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toytheater.com/number-chart-0-to-99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Ftati8iGQcs&amp;t=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turacogames.com/games/counting-by-tens/" TargetMode="External"/><Relationship Id="rId4" Type="http://schemas.openxmlformats.org/officeDocument/2006/relationships/hyperlink" Target="https://www.mathsisfun.com/numbers/fill-missing.php?g=10s300&amp;name=Skip%20Counting%20by%2010s%20to%20300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May 27,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Wednesday! I hope you were able to figure out what facts were in the book and which ones were not.  Today, let’s look at words that end in ‘y’ that sound like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in our reading, find the author’s purpose in Surprising Sharks, and count by 10s. 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‘y’ words that sound like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in your book. Remember if you get to a tricky word – flip the vowel sound like ‘Flippy the Dolphin’.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7ED0D9D-DA4B-4126-AA24-6BDBE3076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752" y="2018704"/>
            <a:ext cx="1412094" cy="15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 we will be figuring out what the authors purpose of writing Surprising Sharks was.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Mrs.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Biesbroek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read Surprising Sharks.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Think of why the author wrote this book. Was it to persuade? Was it to inform? Was it to entertain?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Open a Word Document called “Sharks – Purpose”. Write down why you thought the author wrote the book? What do you think she wanted you to know?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identify the main idea of a story.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2B7AAE-6875-48A9-951A-88328B3EF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275" y="2198688"/>
            <a:ext cx="1165525" cy="1548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E80152-38AF-4BC2-8663-EBAE00609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085" y="4599637"/>
            <a:ext cx="896194" cy="7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counting by 10s.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number chart to count by 10s.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you notice a pattern?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Practice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counting by 10s.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Answer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questions by counting by 10s.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say the number sequence counting by 10s.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FFDEB918-E4EC-463A-A303-5DFD21417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1415" y="1929384"/>
            <a:ext cx="2798168" cy="1380744"/>
          </a:xfrm>
          <a:prstGeom prst="rect">
            <a:avLst/>
          </a:prstGeom>
        </p:spPr>
      </p:pic>
      <p:pic>
        <p:nvPicPr>
          <p:cNvPr id="18" name="Picture 17">
            <a:hlinkClick r:id="rId5"/>
            <a:extLst>
              <a:ext uri="{FF2B5EF4-FFF2-40B4-BE49-F238E27FC236}">
                <a16:creationId xmlns:a16="http://schemas.microsoft.com/office/drawing/2014/main" id="{45B25C90-CB8C-4BE4-AB44-6B24EF58AF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1272" y="5344567"/>
            <a:ext cx="851118" cy="802204"/>
          </a:xfrm>
          <a:prstGeom prst="rect">
            <a:avLst/>
          </a:prstGeom>
        </p:spPr>
      </p:pic>
      <p:pic>
        <p:nvPicPr>
          <p:cNvPr id="19" name="Picture 18">
            <a:hlinkClick r:id="rId4"/>
            <a:extLst>
              <a:ext uri="{FF2B5EF4-FFF2-40B4-BE49-F238E27FC236}">
                <a16:creationId xmlns:a16="http://schemas.microsoft.com/office/drawing/2014/main" id="{406BAC03-9B0E-4B14-8458-C6173C5AF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4345" y="5344567"/>
            <a:ext cx="1100337" cy="836777"/>
          </a:xfrm>
          <a:prstGeom prst="rect">
            <a:avLst/>
          </a:prstGeom>
        </p:spPr>
      </p:pic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id="{931AD423-2C89-4D6D-9476-0056EA782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4513" y="3547873"/>
            <a:ext cx="1308053" cy="12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367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33</cp:revision>
  <dcterms:created xsi:type="dcterms:W3CDTF">2020-03-31T19:26:18Z</dcterms:created>
  <dcterms:modified xsi:type="dcterms:W3CDTF">2020-05-19T19:18:36Z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