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mnanlcyRuu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26Lj7B2mT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toytheater.com/number-chart-0-to-99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GvTcpfSnOMQ&amp;t=2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turacogames.com/games/counting-by-twos/" TargetMode="External"/><Relationship Id="rId4" Type="http://schemas.openxmlformats.org/officeDocument/2006/relationships/hyperlink" Target="https://www.mathsisfun.com/numbers/fill-missing.php?g=2s100&amp;name=Skip%20Counting%20by%202s%20to%20100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Monday, May 25,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Monday! I hope you had a great weekend. This week, we are going to look at some tricky letter sounds, we start with silent ‘e’, we will read a story called Surprising Sharks and build on our schemas, we improve our counting skills by counting by 2s.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silent ‘e’ words in your book. Remember if you get to a tricky word – flip the vowel sound like ‘Flippy the Dolphin’.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6933C8E2-70A3-4656-A938-7D15ED62A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718" y="1839594"/>
            <a:ext cx="2834382" cy="138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 we will be building new information on to our schemas.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Before you watch the video, open a Word Document and title it “Sharks - Schema” and write what you already know about Sharks.</a:t>
            </a: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Mrs.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read Surprising Sharks.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After the video, in your Word document, write down all you learned about Sharks from the story.</a:t>
            </a:r>
          </a:p>
          <a:p>
            <a:pPr marL="0" indent="0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past experiences to make connections with stories.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hlinkClick r:id="rId2"/>
            <a:extLst>
              <a:ext uri="{FF2B5EF4-FFF2-40B4-BE49-F238E27FC236}">
                <a16:creationId xmlns:a16="http://schemas.microsoft.com/office/drawing/2014/main" id="{E2464E70-B3BC-4C0D-B9AC-A73A86E5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735" y="3762806"/>
            <a:ext cx="1309588" cy="14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1AF70-1EC8-4EA8-84BC-48B20BA42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743" y="3280117"/>
            <a:ext cx="1804469" cy="24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counting by 2s.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number chart to count by 2s.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you notice a pattern?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Practice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counting by 2s.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Answer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questions by counting by 2s.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say the number sequence counting by 2s.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B38C36BF-A926-4F21-A317-AEB41EE40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734" y="2087961"/>
            <a:ext cx="2283373" cy="1205878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50153BF8-C448-4C06-AB24-21786B33F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620" y="5152733"/>
            <a:ext cx="851118" cy="802204"/>
          </a:xfrm>
          <a:prstGeom prst="rect">
            <a:avLst/>
          </a:prstGeom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0E1F4022-E87B-4ED3-9506-05060F4CB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010" y="3661250"/>
            <a:ext cx="1057219" cy="1019337"/>
          </a:xfrm>
          <a:prstGeom prst="rect">
            <a:avLst/>
          </a:prstGeom>
        </p:spPr>
      </p:pic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CD4CA46D-39E1-49B6-ACB8-540BE1547F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253" y="5077860"/>
            <a:ext cx="1150651" cy="8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349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31</cp:revision>
  <dcterms:created xsi:type="dcterms:W3CDTF">2020-03-31T19:26:18Z</dcterms:created>
  <dcterms:modified xsi:type="dcterms:W3CDTF">2020-05-15T17:38:57Z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