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9" r:id="rId9"/>
    <p:sldId id="270" r:id="rId10"/>
    <p:sldId id="268" r:id="rId11"/>
    <p:sldId id="263" r:id="rId12"/>
    <p:sldId id="264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C72B1B4D-D3C8-42E0-9742-CFC17DFD16FA}"/>
    <pc:docChg chg="modSld">
      <pc:chgData name="Dan Braico" userId="da0010a7-427e-4724-9fe6-a7dcb73fe8bb" providerId="ADAL" clId="{C72B1B4D-D3C8-42E0-9742-CFC17DFD16FA}" dt="2020-05-15T16:28:51.376" v="23" actId="1076"/>
      <pc:docMkLst>
        <pc:docMk/>
      </pc:docMkLst>
      <pc:sldChg chg="modSp mod">
        <pc:chgData name="Dan Braico" userId="da0010a7-427e-4724-9fe6-a7dcb73fe8bb" providerId="ADAL" clId="{C72B1B4D-D3C8-42E0-9742-CFC17DFD16FA}" dt="2020-05-15T16:22:20.130" v="18" actId="20577"/>
        <pc:sldMkLst>
          <pc:docMk/>
          <pc:sldMk cId="410351433" sldId="256"/>
        </pc:sldMkLst>
        <pc:spChg chg="mod">
          <ac:chgData name="Dan Braico" userId="da0010a7-427e-4724-9fe6-a7dcb73fe8bb" providerId="ADAL" clId="{C72B1B4D-D3C8-42E0-9742-CFC17DFD16FA}" dt="2020-05-15T16:22:20.130" v="18" actId="20577"/>
          <ac:spMkLst>
            <pc:docMk/>
            <pc:sldMk cId="410351433" sldId="256"/>
            <ac:spMk id="3" creationId="{9946F4FC-EC41-4C66-A6CD-78443A8E94E9}"/>
          </ac:spMkLst>
        </pc:spChg>
      </pc:sldChg>
      <pc:sldChg chg="modSp mod">
        <pc:chgData name="Dan Braico" userId="da0010a7-427e-4724-9fe6-a7dcb73fe8bb" providerId="ADAL" clId="{C72B1B4D-D3C8-42E0-9742-CFC17DFD16FA}" dt="2020-05-15T16:28:51.376" v="23" actId="1076"/>
        <pc:sldMkLst>
          <pc:docMk/>
          <pc:sldMk cId="3769655038" sldId="264"/>
        </pc:sldMkLst>
        <pc:spChg chg="mod">
          <ac:chgData name="Dan Braico" userId="da0010a7-427e-4724-9fe6-a7dcb73fe8bb" providerId="ADAL" clId="{C72B1B4D-D3C8-42E0-9742-CFC17DFD16FA}" dt="2020-05-15T16:28:47.737" v="22" actId="255"/>
          <ac:spMkLst>
            <pc:docMk/>
            <pc:sldMk cId="3769655038" sldId="264"/>
            <ac:spMk id="21" creationId="{0138C83A-3078-44E9-AE45-AD44C51D3AE4}"/>
          </ac:spMkLst>
        </pc:spChg>
        <pc:picChg chg="mod">
          <ac:chgData name="Dan Braico" userId="da0010a7-427e-4724-9fe6-a7dcb73fe8bb" providerId="ADAL" clId="{C72B1B4D-D3C8-42E0-9742-CFC17DFD16FA}" dt="2020-05-15T16:28:51.376" v="23" actId="1076"/>
          <ac:picMkLst>
            <pc:docMk/>
            <pc:sldMk cId="3769655038" sldId="264"/>
            <ac:picMk id="8" creationId="{887963EC-C61C-42D1-B37F-9CD69FD214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6p4hRbPQC2w&amp;t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p_yMDgFC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jr.brainpop.com/science/beascientist/makingobservation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ashlearn.com/math-games-for-2nd-graders" TargetMode="External"/><Relationship Id="rId2" Type="http://schemas.openxmlformats.org/officeDocument/2006/relationships/hyperlink" Target="https://jr.brainpop.com/math/mathstrategies/solvingwordproblem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May 19,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Tuesday! I hope you had a great “long weekend”. This week we will focus on silent letters. These are letters that we should say in words but don’t, such as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’. We learn more about plants when we read a story called A Backyard Garden, we make some writing observations by looking at some growing plants and practice solving word problems.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when ‘k’ and ‘n’ are together, we just say the ‘n’ sound.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911640A9-B82D-4D64-98BE-9AA1C30DA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3147" y="1929384"/>
            <a:ext cx="1310878" cy="13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A0DE-39B1-4718-99D3-3BCF5EBE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Can you Guess What the Plant is?</a:t>
            </a:r>
          </a:p>
        </p:txBody>
      </p:sp>
      <p:pic>
        <p:nvPicPr>
          <p:cNvPr id="4" name="Content Placeholder 12" descr="A close up of a plant&#10;&#10;Description automatically generated">
            <a:extLst>
              <a:ext uri="{FF2B5EF4-FFF2-40B4-BE49-F238E27FC236}">
                <a16:creationId xmlns:a16="http://schemas.microsoft.com/office/drawing/2014/main" id="{969050E2-7E8D-4FE6-9283-90EC0AB5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2550" y="2381559"/>
            <a:ext cx="3617398" cy="2713048"/>
          </a:xfrm>
          <a:prstGeom prst="rect">
            <a:avLst/>
          </a:prstGeom>
        </p:spPr>
      </p:pic>
      <p:pic>
        <p:nvPicPr>
          <p:cNvPr id="5" name="Picture 4" descr="A picture containing indoor, table, food, container&#10;&#10;Description automatically generated">
            <a:extLst>
              <a:ext uri="{FF2B5EF4-FFF2-40B4-BE49-F238E27FC236}">
                <a16:creationId xmlns:a16="http://schemas.microsoft.com/office/drawing/2014/main" id="{25CECA23-D3AB-4D24-A567-FD8D5DD4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3561" y="2328805"/>
            <a:ext cx="3617398" cy="27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7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A0DE-39B1-4718-99D3-3BCF5EBE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Was your Prediction Correct?</a:t>
            </a:r>
          </a:p>
        </p:txBody>
      </p:sp>
      <p:pic>
        <p:nvPicPr>
          <p:cNvPr id="4" name="Content Placeholder 12" descr="A close up of a plant&#10;&#10;Description automatically generated">
            <a:extLst>
              <a:ext uri="{FF2B5EF4-FFF2-40B4-BE49-F238E27FC236}">
                <a16:creationId xmlns:a16="http://schemas.microsoft.com/office/drawing/2014/main" id="{969050E2-7E8D-4FE6-9283-90EC0AB57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2550" y="2381559"/>
            <a:ext cx="3617398" cy="2713048"/>
          </a:xfrm>
          <a:prstGeom prst="rect">
            <a:avLst/>
          </a:prstGeom>
        </p:spPr>
      </p:pic>
      <p:pic>
        <p:nvPicPr>
          <p:cNvPr id="5" name="Picture 4" descr="A picture containing indoor, table, food, container&#10;&#10;Description automatically generated">
            <a:extLst>
              <a:ext uri="{FF2B5EF4-FFF2-40B4-BE49-F238E27FC236}">
                <a16:creationId xmlns:a16="http://schemas.microsoft.com/office/drawing/2014/main" id="{25CECA23-D3AB-4D24-A567-FD8D5DD4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3561" y="2328805"/>
            <a:ext cx="3617398" cy="27130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05319-FC02-4E6D-B221-13461DB1BE70}"/>
              </a:ext>
            </a:extLst>
          </p:cNvPr>
          <p:cNvSpPr txBox="1"/>
          <p:nvPr/>
        </p:nvSpPr>
        <p:spPr>
          <a:xfrm>
            <a:off x="2980419" y="4909253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98ED9-3F66-4B08-9164-C099321B79E0}"/>
              </a:ext>
            </a:extLst>
          </p:cNvPr>
          <p:cNvSpPr txBox="1"/>
          <p:nvPr/>
        </p:nvSpPr>
        <p:spPr>
          <a:xfrm>
            <a:off x="7400019" y="4909252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Peanut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5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of Mrs.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reading “A Backyard Garden”. How do you relate to this story? Have you ever planted a garden or a seed before?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Think about what plants need to grow in a garden.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Share with a parent or sibling about what goes into planting a garden. Tell them 3-5 key facts from the story. What did you learn?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share personal experiences related to a story.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545C0AF-4A98-409B-9182-4CEA52403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601" y="2867231"/>
            <a:ext cx="1815712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observations.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week we will be observing and documenting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a seed grows. We have planted 3 different seeds (2 corn, 1 pumpkin, 5 little tomato seeds) a few weeks ago to observe each day.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 the course of the next 4 days, write down your observations in a Word document. Please remember to save your work. Write 3 observations you noticed from the pictures.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describe my observations of objects.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green, sitting, small, food&#10;&#10;Description automatically generated">
            <a:extLst>
              <a:ext uri="{FF2B5EF4-FFF2-40B4-BE49-F238E27FC236}">
                <a16:creationId xmlns:a16="http://schemas.microsoft.com/office/drawing/2014/main" id="{1F8ACB71-F6A0-4F0B-AE5E-39AC6CBA2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58" y="1929384"/>
            <a:ext cx="2885919" cy="230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solving word problems.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these addition word problems.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Sign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Class  JUMJUU  find name  Password: 1234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Solve this word problem: Mr. Braico saw 8 black cars and 2 red cars drive by. How many cars did he see altogether? - Draw a picture on ClassDojo.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solve problems that involve addition.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81F59D6-ECD2-4D90-A668-8FF14A1EF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791" y="2013703"/>
            <a:ext cx="1753009" cy="1342394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87963EC-C61C-42D1-B37F-9CD69FD21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563" y="4583285"/>
            <a:ext cx="1121962" cy="8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518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Can you Guess What the Plant is?</vt:lpstr>
      <vt:lpstr>Was your Prediction Correct?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30</cp:revision>
  <dcterms:created xsi:type="dcterms:W3CDTF">2020-03-31T19:26:18Z</dcterms:created>
  <dcterms:modified xsi:type="dcterms:W3CDTF">2020-05-15T16:29:11Z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