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7" r:id="rId8"/>
    <p:sldId id="268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A43B8-059C-4BC0-9EA8-66C164FB0A2C}" v="6" dt="2020-05-15T16:48:26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EABA43B8-059C-4BC0-9EA8-66C164FB0A2C}"/>
    <pc:docChg chg="undo redo custSel modSld">
      <pc:chgData name="Dan Braico" userId="da0010a7-427e-4724-9fe6-a7dcb73fe8bb" providerId="ADAL" clId="{EABA43B8-059C-4BC0-9EA8-66C164FB0A2C}" dt="2020-05-15T16:49:05.334" v="126" actId="1076"/>
      <pc:docMkLst>
        <pc:docMk/>
      </pc:docMkLst>
      <pc:sldChg chg="addSp delSp modSp mod">
        <pc:chgData name="Dan Braico" userId="da0010a7-427e-4724-9fe6-a7dcb73fe8bb" providerId="ADAL" clId="{EABA43B8-059C-4BC0-9EA8-66C164FB0A2C}" dt="2020-05-15T16:49:05.334" v="126" actId="1076"/>
        <pc:sldMkLst>
          <pc:docMk/>
          <pc:sldMk cId="1149485380" sldId="263"/>
        </pc:sldMkLst>
        <pc:spChg chg="mod">
          <ac:chgData name="Dan Braico" userId="da0010a7-427e-4724-9fe6-a7dcb73fe8bb" providerId="ADAL" clId="{EABA43B8-059C-4BC0-9EA8-66C164FB0A2C}" dt="2020-05-15T16:46:58.008" v="89" actId="20577"/>
          <ac:spMkLst>
            <pc:docMk/>
            <pc:sldMk cId="1149485380" sldId="263"/>
            <ac:spMk id="21" creationId="{0138C83A-3078-44E9-AE45-AD44C51D3AE4}"/>
          </ac:spMkLst>
        </pc:spChg>
        <pc:picChg chg="mod">
          <ac:chgData name="Dan Braico" userId="da0010a7-427e-4724-9fe6-a7dcb73fe8bb" providerId="ADAL" clId="{EABA43B8-059C-4BC0-9EA8-66C164FB0A2C}" dt="2020-05-15T16:48:55.554" v="125" actId="1076"/>
          <ac:picMkLst>
            <pc:docMk/>
            <pc:sldMk cId="1149485380" sldId="263"/>
            <ac:picMk id="10" creationId="{232D07F0-4CE1-4000-84C1-B677A26CC075}"/>
          </ac:picMkLst>
        </pc:picChg>
        <pc:picChg chg="del">
          <ac:chgData name="Dan Braico" userId="da0010a7-427e-4724-9fe6-a7dcb73fe8bb" providerId="ADAL" clId="{EABA43B8-059C-4BC0-9EA8-66C164FB0A2C}" dt="2020-05-15T16:46:12.730" v="73" actId="478"/>
          <ac:picMkLst>
            <pc:docMk/>
            <pc:sldMk cId="1149485380" sldId="263"/>
            <ac:picMk id="11" creationId="{18E33C7C-00AB-4620-8B49-FFBD08230BE9}"/>
          </ac:picMkLst>
        </pc:picChg>
        <pc:picChg chg="del">
          <ac:chgData name="Dan Braico" userId="da0010a7-427e-4724-9fe6-a7dcb73fe8bb" providerId="ADAL" clId="{EABA43B8-059C-4BC0-9EA8-66C164FB0A2C}" dt="2020-05-15T16:46:12.730" v="73" actId="478"/>
          <ac:picMkLst>
            <pc:docMk/>
            <pc:sldMk cId="1149485380" sldId="263"/>
            <ac:picMk id="12" creationId="{281DD34E-48E3-4694-979C-C99844E788AF}"/>
          </ac:picMkLst>
        </pc:picChg>
        <pc:picChg chg="add mod">
          <ac:chgData name="Dan Braico" userId="da0010a7-427e-4724-9fe6-a7dcb73fe8bb" providerId="ADAL" clId="{EABA43B8-059C-4BC0-9EA8-66C164FB0A2C}" dt="2020-05-15T16:49:05.334" v="126" actId="1076"/>
          <ac:picMkLst>
            <pc:docMk/>
            <pc:sldMk cId="1149485380" sldId="263"/>
            <ac:picMk id="13" creationId="{1649005A-1874-43E7-98E3-04E39FF6F207}"/>
          </ac:picMkLst>
        </pc:picChg>
        <pc:picChg chg="add mod">
          <ac:chgData name="Dan Braico" userId="da0010a7-427e-4724-9fe6-a7dcb73fe8bb" providerId="ADAL" clId="{EABA43B8-059C-4BC0-9EA8-66C164FB0A2C}" dt="2020-05-15T16:49:05.334" v="126" actId="1076"/>
          <ac:picMkLst>
            <pc:docMk/>
            <pc:sldMk cId="1149485380" sldId="263"/>
            <ac:picMk id="14" creationId="{C71DA830-1C54-4DCD-BD3B-B4EC9B0D018D}"/>
          </ac:picMkLst>
        </pc:picChg>
      </pc:sldChg>
      <pc:sldChg chg="addSp delSp modSp mod">
        <pc:chgData name="Dan Braico" userId="da0010a7-427e-4724-9fe6-a7dcb73fe8bb" providerId="ADAL" clId="{EABA43B8-059C-4BC0-9EA8-66C164FB0A2C}" dt="2020-05-15T16:48:40.972" v="123" actId="113"/>
        <pc:sldMkLst>
          <pc:docMk/>
          <pc:sldMk cId="3769655038" sldId="264"/>
        </pc:sldMkLst>
        <pc:spChg chg="mod">
          <ac:chgData name="Dan Braico" userId="da0010a7-427e-4724-9fe6-a7dcb73fe8bb" providerId="ADAL" clId="{EABA43B8-059C-4BC0-9EA8-66C164FB0A2C}" dt="2020-05-15T16:48:40.972" v="123" actId="113"/>
          <ac:spMkLst>
            <pc:docMk/>
            <pc:sldMk cId="3769655038" sldId="264"/>
            <ac:spMk id="21" creationId="{0138C83A-3078-44E9-AE45-AD44C51D3AE4}"/>
          </ac:spMkLst>
        </pc:spChg>
        <pc:spChg chg="mod">
          <ac:chgData name="Dan Braico" userId="da0010a7-427e-4724-9fe6-a7dcb73fe8bb" providerId="ADAL" clId="{EABA43B8-059C-4BC0-9EA8-66C164FB0A2C}" dt="2020-05-15T16:48:02.545" v="111" actId="20577"/>
          <ac:spMkLst>
            <pc:docMk/>
            <pc:sldMk cId="3769655038" sldId="264"/>
            <ac:spMk id="22" creationId="{DC796D95-5A1D-42DD-9D6D-E0430F863E6D}"/>
          </ac:spMkLst>
        </pc:spChg>
        <pc:picChg chg="del">
          <ac:chgData name="Dan Braico" userId="da0010a7-427e-4724-9fe6-a7dcb73fe8bb" providerId="ADAL" clId="{EABA43B8-059C-4BC0-9EA8-66C164FB0A2C}" dt="2020-05-15T16:48:09.239" v="114" actId="478"/>
          <ac:picMkLst>
            <pc:docMk/>
            <pc:sldMk cId="3769655038" sldId="264"/>
            <ac:picMk id="15" creationId="{1881199B-4A3A-4719-8750-BC7AF34F0E80}"/>
          </ac:picMkLst>
        </pc:picChg>
        <pc:picChg chg="del">
          <ac:chgData name="Dan Braico" userId="da0010a7-427e-4724-9fe6-a7dcb73fe8bb" providerId="ADAL" clId="{EABA43B8-059C-4BC0-9EA8-66C164FB0A2C}" dt="2020-05-15T16:48:09.239" v="114" actId="478"/>
          <ac:picMkLst>
            <pc:docMk/>
            <pc:sldMk cId="3769655038" sldId="264"/>
            <ac:picMk id="16" creationId="{585CCE55-D187-4915-9265-F0E08D6890AF}"/>
          </ac:picMkLst>
        </pc:picChg>
        <pc:picChg chg="del">
          <ac:chgData name="Dan Braico" userId="da0010a7-427e-4724-9fe6-a7dcb73fe8bb" providerId="ADAL" clId="{EABA43B8-059C-4BC0-9EA8-66C164FB0A2C}" dt="2020-05-15T16:48:04.724" v="112" actId="478"/>
          <ac:picMkLst>
            <pc:docMk/>
            <pc:sldMk cId="3769655038" sldId="264"/>
            <ac:picMk id="17" creationId="{BCE17652-476C-4001-BB65-C4CB825EF3DF}"/>
          </ac:picMkLst>
        </pc:picChg>
        <pc:picChg chg="del">
          <ac:chgData name="Dan Braico" userId="da0010a7-427e-4724-9fe6-a7dcb73fe8bb" providerId="ADAL" clId="{EABA43B8-059C-4BC0-9EA8-66C164FB0A2C}" dt="2020-05-15T16:48:06.094" v="113" actId="478"/>
          <ac:picMkLst>
            <pc:docMk/>
            <pc:sldMk cId="3769655038" sldId="264"/>
            <ac:picMk id="18" creationId="{D7A2BF7F-F2E7-4B1B-B1AE-C71D0D8E518A}"/>
          </ac:picMkLst>
        </pc:picChg>
        <pc:picChg chg="add mod">
          <ac:chgData name="Dan Braico" userId="da0010a7-427e-4724-9fe6-a7dcb73fe8bb" providerId="ADAL" clId="{EABA43B8-059C-4BC0-9EA8-66C164FB0A2C}" dt="2020-05-15T16:48:18.380" v="116" actId="1076"/>
          <ac:picMkLst>
            <pc:docMk/>
            <pc:sldMk cId="3769655038" sldId="264"/>
            <ac:picMk id="19" creationId="{4C20499A-04BE-4FC6-A69C-456E31CA9F09}"/>
          </ac:picMkLst>
        </pc:picChg>
        <pc:picChg chg="add mod">
          <ac:chgData name="Dan Braico" userId="da0010a7-427e-4724-9fe6-a7dcb73fe8bb" providerId="ADAL" clId="{EABA43B8-059C-4BC0-9EA8-66C164FB0A2C}" dt="2020-05-15T16:48:22.751" v="117" actId="1076"/>
          <ac:picMkLst>
            <pc:docMk/>
            <pc:sldMk cId="3769655038" sldId="264"/>
            <ac:picMk id="20" creationId="{46B2F023-FBDF-41C4-9F60-6A1008A114C9}"/>
          </ac:picMkLst>
        </pc:picChg>
        <pc:picChg chg="add mod">
          <ac:chgData name="Dan Braico" userId="da0010a7-427e-4724-9fe6-a7dcb73fe8bb" providerId="ADAL" clId="{EABA43B8-059C-4BC0-9EA8-66C164FB0A2C}" dt="2020-05-15T16:48:31.014" v="120" actId="1076"/>
          <ac:picMkLst>
            <pc:docMk/>
            <pc:sldMk cId="3769655038" sldId="264"/>
            <ac:picMk id="23" creationId="{BBA19D97-711A-4922-BDEC-F88151BEE816}"/>
          </ac:picMkLst>
        </pc:picChg>
      </pc:sldChg>
      <pc:sldChg chg="addSp delSp modSp mod">
        <pc:chgData name="Dan Braico" userId="da0010a7-427e-4724-9fe6-a7dcb73fe8bb" providerId="ADAL" clId="{EABA43B8-059C-4BC0-9EA8-66C164FB0A2C}" dt="2020-05-15T16:45:49.183" v="70" actId="1076"/>
        <pc:sldMkLst>
          <pc:docMk/>
          <pc:sldMk cId="867003967" sldId="268"/>
        </pc:sldMkLst>
        <pc:spChg chg="mod">
          <ac:chgData name="Dan Braico" userId="da0010a7-427e-4724-9fe6-a7dcb73fe8bb" providerId="ADAL" clId="{EABA43B8-059C-4BC0-9EA8-66C164FB0A2C}" dt="2020-05-15T16:45:42.507" v="69" actId="20577"/>
          <ac:spMkLst>
            <pc:docMk/>
            <pc:sldMk cId="867003967" sldId="268"/>
            <ac:spMk id="21" creationId="{0138C83A-3078-44E9-AE45-AD44C51D3AE4}"/>
          </ac:spMkLst>
        </pc:spChg>
        <pc:spChg chg="mod">
          <ac:chgData name="Dan Braico" userId="da0010a7-427e-4724-9fe6-a7dcb73fe8bb" providerId="ADAL" clId="{EABA43B8-059C-4BC0-9EA8-66C164FB0A2C}" dt="2020-05-15T16:45:15.816" v="63" actId="20577"/>
          <ac:spMkLst>
            <pc:docMk/>
            <pc:sldMk cId="867003967" sldId="268"/>
            <ac:spMk id="22" creationId="{DC796D95-5A1D-42DD-9D6D-E0430F863E6D}"/>
          </ac:spMkLst>
        </pc:spChg>
        <pc:picChg chg="del">
          <ac:chgData name="Dan Braico" userId="da0010a7-427e-4724-9fe6-a7dcb73fe8bb" providerId="ADAL" clId="{EABA43B8-059C-4BC0-9EA8-66C164FB0A2C}" dt="2020-05-15T16:44:56.122" v="0" actId="478"/>
          <ac:picMkLst>
            <pc:docMk/>
            <pc:sldMk cId="867003967" sldId="268"/>
            <ac:picMk id="9" creationId="{CDD8C6DD-B0D9-460C-BC47-B5DAEF78BBED}"/>
          </ac:picMkLst>
        </pc:picChg>
        <pc:picChg chg="del">
          <ac:chgData name="Dan Braico" userId="da0010a7-427e-4724-9fe6-a7dcb73fe8bb" providerId="ADAL" clId="{EABA43B8-059C-4BC0-9EA8-66C164FB0A2C}" dt="2020-05-15T16:44:56.122" v="0" actId="478"/>
          <ac:picMkLst>
            <pc:docMk/>
            <pc:sldMk cId="867003967" sldId="268"/>
            <ac:picMk id="10" creationId="{038FCE9F-6077-41AD-8E24-E1D41F6C2E9C}"/>
          </ac:picMkLst>
        </pc:picChg>
        <pc:picChg chg="add mod">
          <ac:chgData name="Dan Braico" userId="da0010a7-427e-4724-9fe6-a7dcb73fe8bb" providerId="ADAL" clId="{EABA43B8-059C-4BC0-9EA8-66C164FB0A2C}" dt="2020-05-15T16:45:49.183" v="70" actId="1076"/>
          <ac:picMkLst>
            <pc:docMk/>
            <pc:sldMk cId="867003967" sldId="268"/>
            <ac:picMk id="11" creationId="{32B2B4A0-CA3C-4740-800C-162F337D44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sx_tv6LcO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_yMDgFCf0" TargetMode="External"/><Relationship Id="rId2" Type="http://schemas.openxmlformats.org/officeDocument/2006/relationships/hyperlink" Target="https://jr.brainpop.com/science/plants/plantlifecyc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.mathgames.com/skill/1.27-addition-and-subtraction-up-to-20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jr.brainpop.com/math/mathstrategies/choosinganoper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ab.mathgames.com/skill/2.84-addition-and-subtraction-up-to-1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May 22,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Friday! Last day of observations of our plants. They grew so much! Today we look at the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silent letters, we think of making our own gardens and what to put it in after reading A Backyard Garden, make our final observations, and choose operations to solve word problems. Have a great weekend!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Remember, if ‘g’ and ‘h’ together at the beginning of a word, we just say the ‘g’ sound. If the ‘h’ sound doesn’t make sense, try the short ‘o’ sound in other words.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A55A2FEA-0037-4568-9C79-42CE967E0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749" y="1929384"/>
            <a:ext cx="2069651" cy="18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about the plant life cycle.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of Mrs.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reading “A Backyard Garden”. Think about a time you have planted a garden. If you have never planted a garden, think about what you might want to plant in your garden.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Share with a parent or sibling about how you might plant a garden. Remember from the story, what do you need to start a garden? What might you want to plant? What do you remember from the plant life cycle? Put your plan into action!! (Ask your parents first).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express my ideas resulting from an experience from a story.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32B2B4A0-CA3C-4740-800C-162F337D4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493" y="2018704"/>
            <a:ext cx="2560169" cy="14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Day 4 - Take a look at the picture today, what have you noticed? What has changed from yesterday?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Write down 3 observations you noticed from the pictures into your Word document.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describe my observations of objects.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2D07F0-4CE1-4000-84C1-B677A26CC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3" y="4054592"/>
            <a:ext cx="1205363" cy="967810"/>
          </a:xfrm>
          <a:prstGeom prst="rect">
            <a:avLst/>
          </a:prstGeom>
        </p:spPr>
      </p:pic>
      <p:pic>
        <p:nvPicPr>
          <p:cNvPr id="13" name="Picture 12" descr="A picture containing rain, nature, indoor, sitting&#10;&#10;Description automatically generated">
            <a:extLst>
              <a:ext uri="{FF2B5EF4-FFF2-40B4-BE49-F238E27FC236}">
                <a16:creationId xmlns:a16="http://schemas.microsoft.com/office/drawing/2014/main" id="{1649005A-1874-43E7-98E3-04E39FF6F2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0" y="2786497"/>
            <a:ext cx="1552696" cy="2235905"/>
          </a:xfrm>
          <a:prstGeom prst="rect">
            <a:avLst/>
          </a:prstGeom>
        </p:spPr>
      </p:pic>
      <p:pic>
        <p:nvPicPr>
          <p:cNvPr id="14" name="Picture 13" descr="A picture containing nature, rain, table, sitting&#10;&#10;Description automatically generated">
            <a:extLst>
              <a:ext uri="{FF2B5EF4-FFF2-40B4-BE49-F238E27FC236}">
                <a16:creationId xmlns:a16="http://schemas.microsoft.com/office/drawing/2014/main" id="{C71DA830-1C54-4DCD-BD3B-B4EC9B0D01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08" y="2786497"/>
            <a:ext cx="1508752" cy="22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choosing operations to solve word problems.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Listen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to the sentence to help solve the word problem.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Need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more of a challenge? Solve these word problems.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solve problems that involve addition and subtraction.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4C20499A-04BE-4FC6-A69C-456E31CA9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529" y="4968386"/>
            <a:ext cx="1071475" cy="917749"/>
          </a:xfrm>
          <a:prstGeom prst="rect">
            <a:avLst/>
          </a:prstGeom>
        </p:spPr>
      </p:pic>
      <p:pic>
        <p:nvPicPr>
          <p:cNvPr id="20" name="Picture 19">
            <a:hlinkClick r:id="rId4"/>
            <a:extLst>
              <a:ext uri="{FF2B5EF4-FFF2-40B4-BE49-F238E27FC236}">
                <a16:creationId xmlns:a16="http://schemas.microsoft.com/office/drawing/2014/main" id="{46B2F023-FBDF-41C4-9F60-6A1008A11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816" y="5039686"/>
            <a:ext cx="982915" cy="846449"/>
          </a:xfrm>
          <a:prstGeom prst="rect">
            <a:avLst/>
          </a:prstGeom>
        </p:spPr>
      </p:pic>
      <p:pic>
        <p:nvPicPr>
          <p:cNvPr id="23" name="Picture 22">
            <a:hlinkClick r:id="rId2"/>
            <a:extLst>
              <a:ext uri="{FF2B5EF4-FFF2-40B4-BE49-F238E27FC236}">
                <a16:creationId xmlns:a16="http://schemas.microsoft.com/office/drawing/2014/main" id="{BBA19D97-711A-4922-BDEC-F88151BEE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7886" y="2743200"/>
            <a:ext cx="1643054" cy="11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499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33</cp:revision>
  <dcterms:created xsi:type="dcterms:W3CDTF">2020-03-31T19:26:18Z</dcterms:created>
  <dcterms:modified xsi:type="dcterms:W3CDTF">2020-05-15T16:49:34Z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