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8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ss9r236LRc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s4n9r-JGU" TargetMode="External"/><Relationship Id="rId2" Type="http://schemas.openxmlformats.org/officeDocument/2006/relationships/hyperlink" Target="https://www.youtube.com/watch?v=tp_yMDgFCf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mathplayground.com/tb_addition_jr/index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q7mi24ClSMw&amp;t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ab.mathgames.com/skill/2.90-addition-sentences-up-to-100" TargetMode="External"/><Relationship Id="rId4" Type="http://schemas.openxmlformats.org/officeDocument/2006/relationships/hyperlink" Target="https://ca.ixl.com/math/grade-1/addition-sentences-for-word-problems-sums-up-to-20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20,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How many of you have grown a garden before? What was in it? Our silent letters for today are ‘mb’, we read A Backyard Garden again and learn about compost, we continue making observations of our plants and we solve addition word problems.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ending in ‘mb’ in your book. Remember if ‘m’ and ‘b’ are together, we just say the ‘m’ sound. 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3424407-692A-48BB-9813-4B4BC6B94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028" y="1876193"/>
            <a:ext cx="1779726" cy="157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of Mrs.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reading “A Backyard Garden”. Focus on what Compost is.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about compost. Answer what composts are? What do they do? What you can put into a compost?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 with a parent or sibling about what a Compost is. Tell them 3-5 key facts you learned from the story.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retell important aspects of a story.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C6DB6F1-C279-41A2-845A-E03496E90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310" y="2701034"/>
            <a:ext cx="1139490" cy="11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Day 2 - Take a look at the picture today, what have you noticed? What has changed from yesterday?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down 3 observations you noticed from the pictures into your Word document.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my observations of objects.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16B76-0011-4AAC-9EE4-5488A573B1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88" y="2750000"/>
            <a:ext cx="2877730" cy="2272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D07F0-4CE1-4000-84C1-B677A26C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53" y="4054592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solving addition word problems.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Build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model to answer the word problems.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clues to help solve the word problems.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Listen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the sentence to solve the word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solve problems that involve addition.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D0BFC8D-C630-4542-B12C-6DA54834A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312" y="3576961"/>
            <a:ext cx="1517024" cy="869243"/>
          </a:xfrm>
          <a:prstGeom prst="rect">
            <a:avLst/>
          </a:prstGeom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D17F67BE-76AB-4A92-8549-E1B74B44A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045" y="4684900"/>
            <a:ext cx="1284648" cy="1124367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D2D41BF2-E03F-4170-8EC1-EE642F893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600" y="4864023"/>
            <a:ext cx="1237472" cy="866896"/>
          </a:xfrm>
          <a:prstGeom prst="rect">
            <a:avLst/>
          </a:prstGeom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F93B047B-41F0-422A-8EAD-E3A6CB7E8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5369" y="2013703"/>
            <a:ext cx="1676967" cy="14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401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31</cp:revision>
  <dcterms:created xsi:type="dcterms:W3CDTF">2020-03-31T19:26:18Z</dcterms:created>
  <dcterms:modified xsi:type="dcterms:W3CDTF">2020-05-15T16:28:21Z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