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8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A2F44-FA3F-43A7-AC3B-E02C1E4AC879}" v="8" dt="2020-05-15T16:34:45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817A2F44-FA3F-43A7-AC3B-E02C1E4AC879}"/>
    <pc:docChg chg="custSel modSld">
      <pc:chgData name="Dan Braico" userId="da0010a7-427e-4724-9fe6-a7dcb73fe8bb" providerId="ADAL" clId="{817A2F44-FA3F-43A7-AC3B-E02C1E4AC879}" dt="2020-05-15T16:37:51.445" v="123" actId="1076"/>
      <pc:docMkLst>
        <pc:docMk/>
      </pc:docMkLst>
      <pc:sldChg chg="addSp delSp modSp mod">
        <pc:chgData name="Dan Braico" userId="da0010a7-427e-4724-9fe6-a7dcb73fe8bb" providerId="ADAL" clId="{817A2F44-FA3F-43A7-AC3B-E02C1E4AC879}" dt="2020-05-15T16:33:36.012" v="96" actId="1076"/>
        <pc:sldMkLst>
          <pc:docMk/>
          <pc:sldMk cId="1149485380" sldId="263"/>
        </pc:sldMkLst>
        <pc:spChg chg="mod">
          <ac:chgData name="Dan Braico" userId="da0010a7-427e-4724-9fe6-a7dcb73fe8bb" providerId="ADAL" clId="{817A2F44-FA3F-43A7-AC3B-E02C1E4AC879}" dt="2020-05-15T16:32:36.256" v="89" actId="20577"/>
          <ac:spMkLst>
            <pc:docMk/>
            <pc:sldMk cId="1149485380" sldId="263"/>
            <ac:spMk id="21" creationId="{0138C83A-3078-44E9-AE45-AD44C51D3AE4}"/>
          </ac:spMkLst>
        </pc:spChg>
        <pc:picChg chg="del">
          <ac:chgData name="Dan Braico" userId="da0010a7-427e-4724-9fe6-a7dcb73fe8bb" providerId="ADAL" clId="{817A2F44-FA3F-43A7-AC3B-E02C1E4AC879}" dt="2020-05-15T16:32:32.152" v="88" actId="478"/>
          <ac:picMkLst>
            <pc:docMk/>
            <pc:sldMk cId="1149485380" sldId="263"/>
            <ac:picMk id="9" creationId="{8CC16B76-0011-4AAC-9EE4-5488A573B1E5}"/>
          </ac:picMkLst>
        </pc:picChg>
        <pc:picChg chg="add mod">
          <ac:chgData name="Dan Braico" userId="da0010a7-427e-4724-9fe6-a7dcb73fe8bb" providerId="ADAL" clId="{817A2F44-FA3F-43A7-AC3B-E02C1E4AC879}" dt="2020-05-15T16:33:36.012" v="96" actId="1076"/>
          <ac:picMkLst>
            <pc:docMk/>
            <pc:sldMk cId="1149485380" sldId="263"/>
            <ac:picMk id="11" creationId="{18E33C7C-00AB-4620-8B49-FFBD08230BE9}"/>
          </ac:picMkLst>
        </pc:picChg>
        <pc:picChg chg="add mod">
          <ac:chgData name="Dan Braico" userId="da0010a7-427e-4724-9fe6-a7dcb73fe8bb" providerId="ADAL" clId="{817A2F44-FA3F-43A7-AC3B-E02C1E4AC879}" dt="2020-05-15T16:33:36.012" v="96" actId="1076"/>
          <ac:picMkLst>
            <pc:docMk/>
            <pc:sldMk cId="1149485380" sldId="263"/>
            <ac:picMk id="12" creationId="{281DD34E-48E3-4694-979C-C99844E788AF}"/>
          </ac:picMkLst>
        </pc:picChg>
      </pc:sldChg>
      <pc:sldChg chg="addSp delSp modSp mod">
        <pc:chgData name="Dan Braico" userId="da0010a7-427e-4724-9fe6-a7dcb73fe8bb" providerId="ADAL" clId="{817A2F44-FA3F-43A7-AC3B-E02C1E4AC879}" dt="2020-05-15T16:37:51.445" v="123" actId="1076"/>
        <pc:sldMkLst>
          <pc:docMk/>
          <pc:sldMk cId="3769655038" sldId="264"/>
        </pc:sldMkLst>
        <pc:spChg chg="mod">
          <ac:chgData name="Dan Braico" userId="da0010a7-427e-4724-9fe6-a7dcb73fe8bb" providerId="ADAL" clId="{817A2F44-FA3F-43A7-AC3B-E02C1E4AC879}" dt="2020-05-15T16:34:35.731" v="104" actId="20577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817A2F44-FA3F-43A7-AC3B-E02C1E4AC879}" dt="2020-05-15T16:35:15.766" v="122" actId="20577"/>
          <ac:spMkLst>
            <pc:docMk/>
            <pc:sldMk cId="3769655038" sldId="264"/>
            <ac:spMk id="22" creationId="{DC796D95-5A1D-42DD-9D6D-E0430F863E6D}"/>
          </ac:spMkLst>
        </pc:spChg>
        <pc:picChg chg="del">
          <ac:chgData name="Dan Braico" userId="da0010a7-427e-4724-9fe6-a7dcb73fe8bb" providerId="ADAL" clId="{817A2F44-FA3F-43A7-AC3B-E02C1E4AC879}" dt="2020-05-15T16:34:09.536" v="97" actId="478"/>
          <ac:picMkLst>
            <pc:docMk/>
            <pc:sldMk cId="3769655038" sldId="264"/>
            <ac:picMk id="11" creationId="{2D0BFC8D-C630-4542-B12C-6DA54834AB6C}"/>
          </ac:picMkLst>
        </pc:picChg>
        <pc:picChg chg="del">
          <ac:chgData name="Dan Braico" userId="da0010a7-427e-4724-9fe6-a7dcb73fe8bb" providerId="ADAL" clId="{817A2F44-FA3F-43A7-AC3B-E02C1E4AC879}" dt="2020-05-15T16:34:09.536" v="97" actId="478"/>
          <ac:picMkLst>
            <pc:docMk/>
            <pc:sldMk cId="3769655038" sldId="264"/>
            <ac:picMk id="12" creationId="{D17F67BE-76AB-4A92-8549-E1B74B44A23C}"/>
          </ac:picMkLst>
        </pc:picChg>
        <pc:picChg chg="del">
          <ac:chgData name="Dan Braico" userId="da0010a7-427e-4724-9fe6-a7dcb73fe8bb" providerId="ADAL" clId="{817A2F44-FA3F-43A7-AC3B-E02C1E4AC879}" dt="2020-05-15T16:34:09.536" v="97" actId="478"/>
          <ac:picMkLst>
            <pc:docMk/>
            <pc:sldMk cId="3769655038" sldId="264"/>
            <ac:picMk id="13" creationId="{D2D41BF2-E03F-4170-8EC1-EE642F893C57}"/>
          </ac:picMkLst>
        </pc:picChg>
        <pc:picChg chg="del">
          <ac:chgData name="Dan Braico" userId="da0010a7-427e-4724-9fe6-a7dcb73fe8bb" providerId="ADAL" clId="{817A2F44-FA3F-43A7-AC3B-E02C1E4AC879}" dt="2020-05-15T16:34:09.536" v="97" actId="478"/>
          <ac:picMkLst>
            <pc:docMk/>
            <pc:sldMk cId="3769655038" sldId="264"/>
            <ac:picMk id="14" creationId="{F93B047B-41F0-422A-8EAD-E3A6CB7E831A}"/>
          </ac:picMkLst>
        </pc:picChg>
        <pc:picChg chg="add mod">
          <ac:chgData name="Dan Braico" userId="da0010a7-427e-4724-9fe6-a7dcb73fe8bb" providerId="ADAL" clId="{817A2F44-FA3F-43A7-AC3B-E02C1E4AC879}" dt="2020-05-15T16:35:03.462" v="109" actId="1076"/>
          <ac:picMkLst>
            <pc:docMk/>
            <pc:sldMk cId="3769655038" sldId="264"/>
            <ac:picMk id="15" creationId="{1881199B-4A3A-4719-8750-BC7AF34F0E80}"/>
          </ac:picMkLst>
        </pc:picChg>
        <pc:picChg chg="add mod">
          <ac:chgData name="Dan Braico" userId="da0010a7-427e-4724-9fe6-a7dcb73fe8bb" providerId="ADAL" clId="{817A2F44-FA3F-43A7-AC3B-E02C1E4AC879}" dt="2020-05-15T16:35:05.843" v="110" actId="1076"/>
          <ac:picMkLst>
            <pc:docMk/>
            <pc:sldMk cId="3769655038" sldId="264"/>
            <ac:picMk id="16" creationId="{585CCE55-D187-4915-9265-F0E08D6890AF}"/>
          </ac:picMkLst>
        </pc:picChg>
        <pc:picChg chg="add mod">
          <ac:chgData name="Dan Braico" userId="da0010a7-427e-4724-9fe6-a7dcb73fe8bb" providerId="ADAL" clId="{817A2F44-FA3F-43A7-AC3B-E02C1E4AC879}" dt="2020-05-15T16:37:51.445" v="123" actId="1076"/>
          <ac:picMkLst>
            <pc:docMk/>
            <pc:sldMk cId="3769655038" sldId="264"/>
            <ac:picMk id="17" creationId="{BCE17652-476C-4001-BB65-C4CB825EF3DF}"/>
          </ac:picMkLst>
        </pc:picChg>
        <pc:picChg chg="add mod">
          <ac:chgData name="Dan Braico" userId="da0010a7-427e-4724-9fe6-a7dcb73fe8bb" providerId="ADAL" clId="{817A2F44-FA3F-43A7-AC3B-E02C1E4AC879}" dt="2020-05-15T16:35:09.190" v="111" actId="1076"/>
          <ac:picMkLst>
            <pc:docMk/>
            <pc:sldMk cId="3769655038" sldId="264"/>
            <ac:picMk id="18" creationId="{D7A2BF7F-F2E7-4B1B-B1AE-C71D0D8E518A}"/>
          </ac:picMkLst>
        </pc:picChg>
      </pc:sldChg>
      <pc:sldChg chg="addSp delSp modSp mod">
        <pc:chgData name="Dan Braico" userId="da0010a7-427e-4724-9fe6-a7dcb73fe8bb" providerId="ADAL" clId="{817A2F44-FA3F-43A7-AC3B-E02C1E4AC879}" dt="2020-05-15T16:31:00.609" v="9" actId="1076"/>
        <pc:sldMkLst>
          <pc:docMk/>
          <pc:sldMk cId="3274792466" sldId="267"/>
        </pc:sldMkLst>
        <pc:spChg chg="mod">
          <ac:chgData name="Dan Braico" userId="da0010a7-427e-4724-9fe6-a7dcb73fe8bb" providerId="ADAL" clId="{817A2F44-FA3F-43A7-AC3B-E02C1E4AC879}" dt="2020-05-15T16:30:58.554" v="8" actId="20577"/>
          <ac:spMkLst>
            <pc:docMk/>
            <pc:sldMk cId="3274792466" sldId="267"/>
            <ac:spMk id="21" creationId="{0138C83A-3078-44E9-AE45-AD44C51D3AE4}"/>
          </ac:spMkLst>
        </pc:spChg>
        <pc:picChg chg="del">
          <ac:chgData name="Dan Braico" userId="da0010a7-427e-4724-9fe6-a7dcb73fe8bb" providerId="ADAL" clId="{817A2F44-FA3F-43A7-AC3B-E02C1E4AC879}" dt="2020-05-15T16:30:27.447" v="0" actId="478"/>
          <ac:picMkLst>
            <pc:docMk/>
            <pc:sldMk cId="3274792466" sldId="267"/>
            <ac:picMk id="8" creationId="{93424407-692A-48BB-9813-4B4BC6B94652}"/>
          </ac:picMkLst>
        </pc:picChg>
        <pc:picChg chg="add mod">
          <ac:chgData name="Dan Braico" userId="da0010a7-427e-4724-9fe6-a7dcb73fe8bb" providerId="ADAL" clId="{817A2F44-FA3F-43A7-AC3B-E02C1E4AC879}" dt="2020-05-15T16:31:00.609" v="9" actId="1076"/>
          <ac:picMkLst>
            <pc:docMk/>
            <pc:sldMk cId="3274792466" sldId="267"/>
            <ac:picMk id="9" creationId="{B5B326F1-1C72-4FD5-84BE-0BAA705F29C6}"/>
          </ac:picMkLst>
        </pc:picChg>
      </pc:sldChg>
      <pc:sldChg chg="addSp delSp modSp mod">
        <pc:chgData name="Dan Braico" userId="da0010a7-427e-4724-9fe6-a7dcb73fe8bb" providerId="ADAL" clId="{817A2F44-FA3F-43A7-AC3B-E02C1E4AC879}" dt="2020-05-15T16:32:22.527" v="87" actId="1076"/>
        <pc:sldMkLst>
          <pc:docMk/>
          <pc:sldMk cId="867003967" sldId="268"/>
        </pc:sldMkLst>
        <pc:spChg chg="mod">
          <ac:chgData name="Dan Braico" userId="da0010a7-427e-4724-9fe6-a7dcb73fe8bb" providerId="ADAL" clId="{817A2F44-FA3F-43A7-AC3B-E02C1E4AC879}" dt="2020-05-15T16:32:00.548" v="75" actId="20577"/>
          <ac:spMkLst>
            <pc:docMk/>
            <pc:sldMk cId="867003967" sldId="268"/>
            <ac:spMk id="21" creationId="{0138C83A-3078-44E9-AE45-AD44C51D3AE4}"/>
          </ac:spMkLst>
        </pc:spChg>
        <pc:spChg chg="mod">
          <ac:chgData name="Dan Braico" userId="da0010a7-427e-4724-9fe6-a7dcb73fe8bb" providerId="ADAL" clId="{817A2F44-FA3F-43A7-AC3B-E02C1E4AC879}" dt="2020-05-15T16:31:17.610" v="63" actId="20577"/>
          <ac:spMkLst>
            <pc:docMk/>
            <pc:sldMk cId="867003967" sldId="268"/>
            <ac:spMk id="22" creationId="{DC796D95-5A1D-42DD-9D6D-E0430F863E6D}"/>
          </ac:spMkLst>
        </pc:spChg>
        <pc:picChg chg="del">
          <ac:chgData name="Dan Braico" userId="da0010a7-427e-4724-9fe6-a7dcb73fe8bb" providerId="ADAL" clId="{817A2F44-FA3F-43A7-AC3B-E02C1E4AC879}" dt="2020-05-15T16:31:43.319" v="70" actId="478"/>
          <ac:picMkLst>
            <pc:docMk/>
            <pc:sldMk cId="867003967" sldId="268"/>
            <ac:picMk id="8" creationId="{BC6DB6F1-C279-41A2-845A-E03496E90FD0}"/>
          </ac:picMkLst>
        </pc:picChg>
        <pc:picChg chg="add mod">
          <ac:chgData name="Dan Braico" userId="da0010a7-427e-4724-9fe6-a7dcb73fe8bb" providerId="ADAL" clId="{817A2F44-FA3F-43A7-AC3B-E02C1E4AC879}" dt="2020-05-15T16:32:22.527" v="87" actId="1076"/>
          <ac:picMkLst>
            <pc:docMk/>
            <pc:sldMk cId="867003967" sldId="268"/>
            <ac:picMk id="9" creationId="{CDD8C6DD-B0D9-460C-BC47-B5DAEF78BBED}"/>
          </ac:picMkLst>
        </pc:picChg>
        <pc:picChg chg="add mod">
          <ac:chgData name="Dan Braico" userId="da0010a7-427e-4724-9fe6-a7dcb73fe8bb" providerId="ADAL" clId="{817A2F44-FA3F-43A7-AC3B-E02C1E4AC879}" dt="2020-05-15T16:32:19.165" v="86" actId="1076"/>
          <ac:picMkLst>
            <pc:docMk/>
            <pc:sldMk cId="867003967" sldId="268"/>
            <ac:picMk id="10" creationId="{038FCE9F-6077-41AD-8E24-E1D41F6C2E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R_-KKAIyx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_yMDgFCf0" TargetMode="External"/><Relationship Id="rId2" Type="http://schemas.openxmlformats.org/officeDocument/2006/relationships/hyperlink" Target="https://jr.brainpop.com/readingandwriting/comprehension/compareandcontra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TzkxGy6DfgI&amp;t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math4children.com/games-k-to-6/1st%20grade/subtraction%20word%20problems/index.htm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9Z2gpbYiEX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ab.mathgames.com/skill/1.30-subtraction-sentences-with-numbers-up-to-18" TargetMode="External"/><Relationship Id="rId4" Type="http://schemas.openxmlformats.org/officeDocument/2006/relationships/hyperlink" Target="https://ca.ixl.com/math/grade-1/subtraction-sentences-for-word-problems-numbers-up-to-18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May 21,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Thursday! Who knew compost was so important in growing gardens? Today we look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silent letters, we compare A Backyard Garden and Tops and Bottoms, we add more observations of our growing plants, and solve subtraction word problems.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Remember, if ‘g’ and ‘u’ are together, we only say the ‘g’ sound.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B5B326F1-1C72-4FD5-84BE-0BAA705F2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873" y="1929384"/>
            <a:ext cx="1702927" cy="1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comparing and contrasting information.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Compare and contrast how “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Backyard Garden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Tops and Bottoms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” are the same and how they are different.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 with a parent or sibling about how the books are the same and how they are different. Tell them 3-5 key facts you learned from the story.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connect ideas in stories to other stories I have read.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able, front, man, box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DD8C6DD-B0D9-460C-BC47-B5DAEF78B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38" y="2018704"/>
            <a:ext cx="1056470" cy="1531628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038FCE9F-6077-41AD-8E24-E1D41F6C2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747" y="2018704"/>
            <a:ext cx="1537921" cy="14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Day 3 - Take a look at the picture today, what have you noticed? What has changed from yesterday?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down 3 observations you noticed from the pictures into your Word document.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my observations of objects.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2D07F0-4CE1-4000-84C1-B677A26C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3" y="4054592"/>
            <a:ext cx="1205363" cy="967810"/>
          </a:xfrm>
          <a:prstGeom prst="rect">
            <a:avLst/>
          </a:prstGeom>
        </p:spPr>
      </p:pic>
      <p:pic>
        <p:nvPicPr>
          <p:cNvPr id="11" name="Picture 10" descr="A picture containing sitting, green, small, food&#10;&#10;Description automatically generated">
            <a:extLst>
              <a:ext uri="{FF2B5EF4-FFF2-40B4-BE49-F238E27FC236}">
                <a16:creationId xmlns:a16="http://schemas.microsoft.com/office/drawing/2014/main" id="{18E33C7C-00AB-4620-8B49-FFBD08230B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214" y="2760911"/>
            <a:ext cx="1654355" cy="2261491"/>
          </a:xfrm>
          <a:prstGeom prst="rect">
            <a:avLst/>
          </a:prstGeom>
        </p:spPr>
      </p:pic>
      <p:pic>
        <p:nvPicPr>
          <p:cNvPr id="12" name="Picture 11" descr="A picture containing indoor, green, small, sitting&#10;&#10;Description automatically generated">
            <a:extLst>
              <a:ext uri="{FF2B5EF4-FFF2-40B4-BE49-F238E27FC236}">
                <a16:creationId xmlns:a16="http://schemas.microsoft.com/office/drawing/2014/main" id="{281DD34E-48E3-4694-979C-C99844E788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23" y="2785951"/>
            <a:ext cx="1794041" cy="22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solving subtraction word problems.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answer to solve the word problem.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clues to help solve the word problems.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Listen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the sentence to solve the word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solve problems that involve subtraction.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1881199B-4A3A-4719-8750-BC7AF34F0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909" y="4786100"/>
            <a:ext cx="1329526" cy="866856"/>
          </a:xfrm>
          <a:prstGeom prst="rect">
            <a:avLst/>
          </a:prstGeom>
        </p:spPr>
      </p:pic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585CCE55-D187-4915-9265-F0E08D689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993" y="4852544"/>
            <a:ext cx="1357575" cy="924676"/>
          </a:xfrm>
          <a:prstGeom prst="rect">
            <a:avLst/>
          </a:prstGeom>
        </p:spPr>
      </p:pic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BCE17652-476C-4001-BB65-C4CB825EF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742" y="2033307"/>
            <a:ext cx="1900076" cy="1057447"/>
          </a:xfrm>
          <a:prstGeom prst="rect">
            <a:avLst/>
          </a:prstGeom>
        </p:spPr>
      </p:pic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D7A2BF7F-F2E7-4B1B-B1AE-C71D0D8E5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2841" y="3566720"/>
            <a:ext cx="1088303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396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32</cp:revision>
  <dcterms:created xsi:type="dcterms:W3CDTF">2020-03-31T19:26:18Z</dcterms:created>
  <dcterms:modified xsi:type="dcterms:W3CDTF">2020-05-15T16:38:15Z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