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7" r:id="rId8"/>
    <p:sldId id="263" r:id="rId9"/>
    <p:sldId id="268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94B7B203-4DF5-40EA-A490-D3FFA74815D5}"/>
    <pc:docChg chg="modSld">
      <pc:chgData name="Dan Braico" userId="da0010a7-427e-4724-9fe6-a7dcb73fe8bb" providerId="ADAL" clId="{94B7B203-4DF5-40EA-A490-D3FFA74815D5}" dt="2020-05-08T17:21:21.152" v="0" actId="14100"/>
      <pc:docMkLst>
        <pc:docMk/>
      </pc:docMkLst>
      <pc:sldChg chg="modSp mod">
        <pc:chgData name="Dan Braico" userId="da0010a7-427e-4724-9fe6-a7dcb73fe8bb" providerId="ADAL" clId="{94B7B203-4DF5-40EA-A490-D3FFA74815D5}" dt="2020-05-08T17:21:21.152" v="0" actId="14100"/>
        <pc:sldMkLst>
          <pc:docMk/>
          <pc:sldMk cId="507889752" sldId="268"/>
        </pc:sldMkLst>
        <pc:picChg chg="mod">
          <ac:chgData name="Dan Braico" userId="da0010a7-427e-4724-9fe6-a7dcb73fe8bb" providerId="ADAL" clId="{94B7B203-4DF5-40EA-A490-D3FFA74815D5}" dt="2020-05-08T17:21:21.152" v="0" actId="14100"/>
          <ac:picMkLst>
            <pc:docMk/>
            <pc:sldMk cId="507889752" sldId="268"/>
            <ac:picMk id="10" creationId="{197739F8-B8FB-4067-8E7E-D1689FF98CC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veHu24VOjhk&amp;list=PLfFQ41zfJvh_Fh6eK5ueawl6p9-StZj8M&amp;index=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QXVL0Ohor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9DvdELvygR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ftschools.com/math/data_analysis/pictograph/games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youtube.com/watch?v=-Uu-McfG7-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www.splashlearn.com/math-skills/second-grade/data/read-data-from-bar-graph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Friday, May 15,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Friday! Which data graph or chart do you like the best? Today, we will look for ‘</a:t>
            </a:r>
            <a:r>
              <a:rPr lang="en-CA" sz="24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’ words in our reading, listen to Goldilocks and the Three Dinosaurs and test out our comprehension, and put all our data managing skills together in Math. Also, have a great long weekend. We will be back on May 19</a:t>
            </a:r>
            <a:r>
              <a:rPr lang="en-CA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if you get to a tricky word, skip it, read the rest and go back – like Skippy Frog.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6802477E-0B9A-4673-9AEC-BBADDF1FA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172" y="1929384"/>
            <a:ext cx="1708628" cy="113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Mr. Braico read Goldilocks and the Three Dinosaurs.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and answer the questions from the comprehension quiz to see how well you remember Goldilocks and the Three Dinosaurs.</a:t>
            </a: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id="{7F0B0C8A-E742-4D3E-A28C-ED9DB516A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186" y="1790557"/>
            <a:ext cx="975358" cy="118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7739F8-B8FB-4067-8E7E-D1689FF98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992" y="3699187"/>
            <a:ext cx="4169852" cy="279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this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see the answers to the comprehension quiz. How did you do?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7739F8-B8FB-4067-8E7E-D1689FF9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144" y="2977230"/>
            <a:ext cx="4782451" cy="320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learn more about the different ways to manage data.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Practice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your data skills on a pictograph.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any of the games on Splash Learn.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Sign 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Class  JUMJUU  find name  Password: 1234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and interpret graphs to solve problems.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hlinkClick r:id="rId2"/>
            <a:extLst>
              <a:ext uri="{FF2B5EF4-FFF2-40B4-BE49-F238E27FC236}">
                <a16:creationId xmlns:a16="http://schemas.microsoft.com/office/drawing/2014/main" id="{417E15C7-3B82-49DD-B761-5AD7A1254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384" y="1954376"/>
            <a:ext cx="2268378" cy="124474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419FADCB-4C27-4F8D-B369-2BFCC8DED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174" y="3477169"/>
            <a:ext cx="1163428" cy="714677"/>
          </a:xfrm>
          <a:prstGeom prst="rect">
            <a:avLst/>
          </a:prstGeom>
        </p:spPr>
      </p:pic>
      <p:pic>
        <p:nvPicPr>
          <p:cNvPr id="27" name="Picture 26">
            <a:hlinkClick r:id="rId4"/>
            <a:extLst>
              <a:ext uri="{FF2B5EF4-FFF2-40B4-BE49-F238E27FC236}">
                <a16:creationId xmlns:a16="http://schemas.microsoft.com/office/drawing/2014/main" id="{C9DAA843-C653-43D2-8402-3E160C43D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4808" y="4700329"/>
            <a:ext cx="1105982" cy="6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</TotalTime>
  <Words>340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32</cp:revision>
  <dcterms:created xsi:type="dcterms:W3CDTF">2020-03-31T19:26:18Z</dcterms:created>
  <dcterms:modified xsi:type="dcterms:W3CDTF">2020-05-08T17:21:47Z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