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66" r:id="rId6"/>
    <p:sldId id="258" r:id="rId7"/>
    <p:sldId id="267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D7646C03-215F-49F2-82BE-DCBCEE31EB65}"/>
    <pc:docChg chg="modSld">
      <pc:chgData name="Dan Braico" userId="da0010a7-427e-4724-9fe6-a7dcb73fe8bb" providerId="ADAL" clId="{D7646C03-215F-49F2-82BE-DCBCEE31EB65}" dt="2020-05-08T17:07:37.715" v="1" actId="20577"/>
      <pc:docMkLst>
        <pc:docMk/>
      </pc:docMkLst>
      <pc:sldChg chg="modSp mod">
        <pc:chgData name="Dan Braico" userId="da0010a7-427e-4724-9fe6-a7dcb73fe8bb" providerId="ADAL" clId="{D7646C03-215F-49F2-82BE-DCBCEE31EB65}" dt="2020-05-08T17:07:37.715" v="1" actId="20577"/>
        <pc:sldMkLst>
          <pc:docMk/>
          <pc:sldMk cId="1149485380" sldId="263"/>
        </pc:sldMkLst>
        <pc:spChg chg="mod">
          <ac:chgData name="Dan Braico" userId="da0010a7-427e-4724-9fe6-a7dcb73fe8bb" providerId="ADAL" clId="{D7646C03-215F-49F2-82BE-DCBCEE31EB65}" dt="2020-05-08T17:07:37.715" v="1" actId="20577"/>
          <ac:spMkLst>
            <pc:docMk/>
            <pc:sldMk cId="1149485380" sldId="263"/>
            <ac:spMk id="21" creationId="{0138C83A-3078-44E9-AE45-AD44C51D3A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https://www.youtube.com/watch?v=V2zNK1DA_34&amp;list=PLfFQ41zfJvh_Fh6eK5ueawl6p9-StZj8M&amp;index=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dan.braico@lethsd.ab.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QXVL0Ohor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ytheater.com/fishing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jr.brainpop.com/math/data/pictograph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toytheater.com/fruit-fal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Wednesday, May 13,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1460-E367-468A-9BD0-3BDA4844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0CC67-3FD3-4700-AA6E-962D7485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14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Hello Kiddos,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Wednesday! I hope you made a connection between the Three Dinosaurs and the Three Bears stories. Today, let’s look for ‘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’ words in our reading, listen to Goldilocks and the Three Dinosaurs and make an inference, and we will learn about pictographs. 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Learning,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Mr. Braico</a:t>
            </a:r>
          </a:p>
        </p:txBody>
      </p:sp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Click and watch the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Read a book from home or on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RAZ kids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any ‘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words in your book. Remember if you get to a tricky word, skip it, read the rest and go back – like Skippy Frog. 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Share your words you found with a parent or share it with Mr. Braico in an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email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 or on your ClassDojo portfolio.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201750" y="808942"/>
            <a:ext cx="7525918" cy="76594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apply a variety of strategies to help solve words.</a:t>
            </a:r>
            <a:endParaRPr lang="en-CA" sz="2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A35711B3-C6A1-4552-9F92-265A79F727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1685" y="1813583"/>
            <a:ext cx="1536383" cy="114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9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listen to Mr. Braico read Goldilocks and the Three Dinosaurs.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Today we will make an inference about the story. Do you think the dinosaurs have read Goldilocks and the Three Bears? Tell me 3 reasons why you think yes or no.</a:t>
            </a:r>
          </a:p>
          <a:p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Create a Word Document called “Goldilocks – Inference” and write down your answer of if you think the dinosaurs have read Goldilocks and the Three Bears.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877785" y="873126"/>
            <a:ext cx="7379494" cy="81756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express thoughts related to events and characters in the book.</a:t>
            </a:r>
            <a:endParaRPr lang="en-CA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840A2-6038-4271-866F-229C33AB0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437" y="5213534"/>
            <a:ext cx="1205363" cy="967810"/>
          </a:xfrm>
          <a:prstGeom prst="rect">
            <a:avLst/>
          </a:prstGeom>
        </p:spPr>
      </p:pic>
      <p:pic>
        <p:nvPicPr>
          <p:cNvPr id="8" name="Picture 2">
            <a:hlinkClick r:id="rId2"/>
            <a:extLst>
              <a:ext uri="{FF2B5EF4-FFF2-40B4-BE49-F238E27FC236}">
                <a16:creationId xmlns:a16="http://schemas.microsoft.com/office/drawing/2014/main" id="{7F0B0C8A-E742-4D3E-A28C-ED9DB516A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186" y="1790557"/>
            <a:ext cx="975358" cy="118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to learn more about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pictorgraphs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User: westminster1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Password: westie1</a:t>
            </a:r>
          </a:p>
          <a:p>
            <a:pPr marL="0" indent="0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Do the EASY or HARD quiz found under the video.</a:t>
            </a:r>
          </a:p>
          <a:p>
            <a:pPr marL="0" indent="0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Catch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the fish and use the data to answer the questions.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Catch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the fruit and use the data to answer the questions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472576" y="858966"/>
            <a:ext cx="7778364" cy="66089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construct and interpret graphs to solve problems.</a:t>
            </a:r>
            <a:endParaRPr lang="en-CA" sz="2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hlinkClick r:id="rId2"/>
            <a:extLst>
              <a:ext uri="{FF2B5EF4-FFF2-40B4-BE49-F238E27FC236}">
                <a16:creationId xmlns:a16="http://schemas.microsoft.com/office/drawing/2014/main" id="{09688CB4-AEF6-41D0-B719-1FA1CE5953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2169" y="1929384"/>
            <a:ext cx="2051278" cy="1212119"/>
          </a:xfrm>
          <a:prstGeom prst="rect">
            <a:avLst/>
          </a:prstGeom>
        </p:spPr>
      </p:pic>
      <p:pic>
        <p:nvPicPr>
          <p:cNvPr id="18" name="Picture 17">
            <a:hlinkClick r:id="rId3"/>
            <a:extLst>
              <a:ext uri="{FF2B5EF4-FFF2-40B4-BE49-F238E27FC236}">
                <a16:creationId xmlns:a16="http://schemas.microsoft.com/office/drawing/2014/main" id="{66BF1C7F-6D8A-4813-B7AF-62798316F6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4448" y="4055364"/>
            <a:ext cx="1012320" cy="942278"/>
          </a:xfrm>
          <a:prstGeom prst="rect">
            <a:avLst/>
          </a:prstGeom>
        </p:spPr>
      </p:pic>
      <p:pic>
        <p:nvPicPr>
          <p:cNvPr id="19" name="Picture 18">
            <a:hlinkClick r:id="rId4"/>
            <a:extLst>
              <a:ext uri="{FF2B5EF4-FFF2-40B4-BE49-F238E27FC236}">
                <a16:creationId xmlns:a16="http://schemas.microsoft.com/office/drawing/2014/main" id="{1DA10EE8-2CED-45F4-818E-BD93DB4A69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21648" y="4309793"/>
            <a:ext cx="1012320" cy="68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Choose one (or more) activities for your DPA.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GoNoodle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Fresh Start Fitness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Maximo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Calming 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Mrs. McIntyre DPA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3" ma:contentTypeDescription="Create a new document." ma:contentTypeScope="" ma:versionID="dd8284542b05649bf4a513721eb2038d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20ff5c8fe64553906c1a5cfff9fd2cc4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  <Math_Settings xmlns="c17d24db-1525-423a-a246-76d2fc38ff69" xsi:nil="true"/>
    <LMS_Mappings xmlns="c17d24db-1525-423a-a246-76d2fc38ff69" xsi:nil="true"/>
    <IsNotebookLocked xmlns="c17d24db-1525-423a-a246-76d2fc38ff69" xsi:nil="true"/>
    <Distribution_Groups xmlns="c17d24db-1525-423a-a246-76d2fc38ff69" xsi:nil="true"/>
    <TeamsChannelId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75F652-03F4-482D-8065-ED14A94C5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364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30</cp:revision>
  <dcterms:created xsi:type="dcterms:W3CDTF">2020-03-31T19:26:18Z</dcterms:created>
  <dcterms:modified xsi:type="dcterms:W3CDTF">2020-05-08T17:07:51Z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