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  <p:sldId id="266" r:id="rId6"/>
    <p:sldId id="258" r:id="rId7"/>
    <p:sldId id="267" r:id="rId8"/>
    <p:sldId id="263" r:id="rId9"/>
    <p:sldId id="264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Braico" userId="da0010a7-427e-4724-9fe6-a7dcb73fe8bb" providerId="ADAL" clId="{0F0138A2-9E07-49A1-BD9A-C4A001317707}"/>
    <pc:docChg chg="modSld">
      <pc:chgData name="Dan Braico" userId="da0010a7-427e-4724-9fe6-a7dcb73fe8bb" providerId="ADAL" clId="{0F0138A2-9E07-49A1-BD9A-C4A001317707}" dt="2020-05-08T17:29:30.441" v="1" actId="1076"/>
      <pc:docMkLst>
        <pc:docMk/>
      </pc:docMkLst>
      <pc:sldChg chg="modSp mod">
        <pc:chgData name="Dan Braico" userId="da0010a7-427e-4724-9fe6-a7dcb73fe8bb" providerId="ADAL" clId="{0F0138A2-9E07-49A1-BD9A-C4A001317707}" dt="2020-05-08T17:29:30.441" v="1" actId="1076"/>
        <pc:sldMkLst>
          <pc:docMk/>
          <pc:sldMk cId="1149485380" sldId="263"/>
        </pc:sldMkLst>
        <pc:picChg chg="mod">
          <ac:chgData name="Dan Braico" userId="da0010a7-427e-4724-9fe6-a7dcb73fe8bb" providerId="ADAL" clId="{0F0138A2-9E07-49A1-BD9A-C4A001317707}" dt="2020-05-08T17:29:30.441" v="1" actId="1076"/>
          <ac:picMkLst>
            <pc:docMk/>
            <pc:sldMk cId="1149485380" sldId="263"/>
            <ac:picMk id="6" creationId="{317840A2-6038-4271-866F-229C33AB0655}"/>
          </ac:picMkLst>
        </pc:picChg>
        <pc:picChg chg="mod">
          <ac:chgData name="Dan Braico" userId="da0010a7-427e-4724-9fe6-a7dcb73fe8bb" providerId="ADAL" clId="{0F0138A2-9E07-49A1-BD9A-C4A001317707}" dt="2020-05-08T17:29:28.160" v="0" actId="1076"/>
          <ac:picMkLst>
            <pc:docMk/>
            <pc:sldMk cId="1149485380" sldId="263"/>
            <ac:picMk id="8" creationId="{7F0B0C8A-E742-4D3E-A28C-ED9DB516AE5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0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1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3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94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62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47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9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2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dsa-z.com/main/Login" TargetMode="External"/><Relationship Id="rId2" Type="http://schemas.openxmlformats.org/officeDocument/2006/relationships/hyperlink" Target="https://www.youtube.com/watch?v=jl_yEepWLJU&amp;list=PLfFQ41zfJvh_Fh6eK5ueawl6p9-StZj8M&amp;index=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dan.braico@lethsd.ab.c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youtu.be/QXVL0OhorK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ftschools.com/math/data_analysis/tally_chart/" TargetMode="External"/><Relationship Id="rId2" Type="http://schemas.openxmlformats.org/officeDocument/2006/relationships/hyperlink" Target="https://jr.brainpop.com/math/data/tallychartsandbargraphs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AwOTEJXH-cOZhAkeI9tkWPKtaMvy2mMN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www.youtube.com/user/GoNoodleGames/videos?view=0&amp;sort=p&amp;shelf_id=3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herylmcintyre1.wixsite.com/website" TargetMode="External"/><Relationship Id="rId5" Type="http://schemas.openxmlformats.org/officeDocument/2006/relationships/hyperlink" Target="https://www.youtube.com/playlist?list=PLAwOTEJXH-cPTQp0LPG-uMcHtcjYmLRkw" TargetMode="External"/><Relationship Id="rId4" Type="http://schemas.openxmlformats.org/officeDocument/2006/relationships/hyperlink" Target="https://www.youtube.com/playlist?list=PLAwOTEJXH-cPHFIVRr0HW7ykW9L8jUT8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8C9C1D-EF5C-4357-A985-CCEBE36D9D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0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55570B-E959-4A71-94D8-00A08EB2F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2982475"/>
            <a:ext cx="9272509" cy="893050"/>
          </a:xfrm>
        </p:spPr>
        <p:txBody>
          <a:bodyPr anchor="b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BRAICO’s Class 1/2</a:t>
            </a:r>
            <a:endParaRPr lang="en-CA" sz="48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6F4FC-EC41-4C66-A6CD-78443A8E9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3969352"/>
            <a:ext cx="4023359" cy="12081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Monday, May 11, 2020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5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81460-E367-468A-9BD0-3BDA48444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Table of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0CC67-3FD3-4700-AA6E-962D7485D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Morning Message</a:t>
            </a:r>
          </a:p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</a:p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</a:p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Math</a:t>
            </a:r>
          </a:p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Daily Physical Activity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1451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25AB-AF53-4CD3-B8F4-686E639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Morning Message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CDD88-89D9-42FD-9CBD-10E7B30FB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Hello Kiddos,</a:t>
            </a:r>
          </a:p>
          <a:p>
            <a:pPr marL="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Happy Monday! I hope you had a great weekend and you spoiled your Mom’s with some extra love. This week, we will look at ‘S’ blends, we start with ‘</a:t>
            </a:r>
            <a:r>
              <a:rPr lang="en-CA" sz="2400" dirty="0" err="1">
                <a:latin typeface="Arial" panose="020B0604020202020204" pitchFamily="34" charset="0"/>
                <a:cs typeface="Arial" panose="020B0604020202020204" pitchFamily="34" charset="0"/>
              </a:rPr>
              <a:t>sc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’, we will read a story called Goldilocks and the Three Dinosaurs and make a prediction, and we will be looking at managing data using a tally chart.</a:t>
            </a:r>
          </a:p>
          <a:p>
            <a:pPr marL="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Happy Learning,</a:t>
            </a:r>
          </a:p>
          <a:p>
            <a:pPr marL="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Mr. Braico</a:t>
            </a:r>
          </a:p>
        </p:txBody>
      </p:sp>
    </p:spTree>
    <p:extLst>
      <p:ext uri="{BB962C8B-B14F-4D97-AF65-F5344CB8AC3E}">
        <p14:creationId xmlns:p14="http://schemas.microsoft.com/office/powerpoint/2010/main" val="548563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1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Click and watch the 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video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2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Read a book from home or on 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RAZ kids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Find any ‘</a:t>
            </a:r>
            <a:r>
              <a:rPr lang="en-CA" sz="1800" dirty="0" err="1">
                <a:latin typeface="Arial" panose="020B0604020202020204" pitchFamily="34" charset="0"/>
                <a:cs typeface="Arial" panose="020B0604020202020204" pitchFamily="34" charset="0"/>
              </a:rPr>
              <a:t>sc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’ words in your book. Remember if you get to a tricky word, skip it, read the rest and go back – like Skippy Frog. </a:t>
            </a: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Share your words you found with a parent or share it with Mr. Braico in an 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email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 or on your ClassDojo portfolio.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4201750" y="808942"/>
            <a:ext cx="7525918" cy="765945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can apply a variety of strategies to help solve words.</a:t>
            </a:r>
            <a:endParaRPr lang="en-CA" sz="2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hlinkClick r:id="rId2"/>
            <a:extLst>
              <a:ext uri="{FF2B5EF4-FFF2-40B4-BE49-F238E27FC236}">
                <a16:creationId xmlns:a16="http://schemas.microsoft.com/office/drawing/2014/main" id="{7FCAA4FE-5915-44E8-B1E3-1737049041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91288" y="1929384"/>
            <a:ext cx="1420248" cy="94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792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1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video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to listen to Mr. Braico read Goldilocks and the Three Dinosaurs. 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Today we will be making a prediction. 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2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Watch until Mr. Braico says PAUSE. Goldilocks discovered the bowls of pudding. What do you predict will happen next?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Open a Word Document and title it “Goldilocks – Prediction” and add your prediction.</a:t>
            </a: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Continue the video and see if your prediction was correct.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Write down if you were correct or if you were surprised. What actually happened in the story?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3877785" y="873126"/>
            <a:ext cx="7379494" cy="817562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can make predictions to draw conclusions of a story.</a:t>
            </a:r>
            <a:endParaRPr lang="en-CA" sz="22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7840A2-6038-4271-866F-229C33AB06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5857" y="4509253"/>
            <a:ext cx="1205363" cy="967810"/>
          </a:xfrm>
          <a:prstGeom prst="rect">
            <a:avLst/>
          </a:prstGeom>
        </p:spPr>
      </p:pic>
      <p:pic>
        <p:nvPicPr>
          <p:cNvPr id="8" name="Picture 2">
            <a:hlinkClick r:id="rId2"/>
            <a:extLst>
              <a:ext uri="{FF2B5EF4-FFF2-40B4-BE49-F238E27FC236}">
                <a16:creationId xmlns:a16="http://schemas.microsoft.com/office/drawing/2014/main" id="{7F0B0C8A-E742-4D3E-A28C-ED9DB516AE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5862" y="2621539"/>
            <a:ext cx="975358" cy="1183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485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1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video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to learn more about tally charts and bar graphs.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User: westminster1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Password: westie1</a:t>
            </a: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2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Do the EASY or HARD quiz found under the video.</a:t>
            </a: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Use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the chart to answer the questions.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Make a tally chart of the different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colour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of cars you see outside your house. Each time that car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colour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drives by, give it a tally. Do this for 10 minutes. Post a picture of your chart on ClassDojo.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3472576" y="858966"/>
            <a:ext cx="7778364" cy="660896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can construct and interpret graphs to solve problems.</a:t>
            </a:r>
            <a:endParaRPr lang="en-CA" sz="22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hlinkClick r:id="rId2"/>
            <a:extLst>
              <a:ext uri="{FF2B5EF4-FFF2-40B4-BE49-F238E27FC236}">
                <a16:creationId xmlns:a16="http://schemas.microsoft.com/office/drawing/2014/main" id="{2CE43C67-DFA7-4873-A2F2-3DF25D3CFB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9056" y="2013703"/>
            <a:ext cx="2014744" cy="1443667"/>
          </a:xfrm>
          <a:prstGeom prst="rect">
            <a:avLst/>
          </a:prstGeom>
        </p:spPr>
      </p:pic>
      <p:pic>
        <p:nvPicPr>
          <p:cNvPr id="10" name="Picture 9">
            <a:hlinkClick r:id="rId3"/>
            <a:extLst>
              <a:ext uri="{FF2B5EF4-FFF2-40B4-BE49-F238E27FC236}">
                <a16:creationId xmlns:a16="http://schemas.microsoft.com/office/drawing/2014/main" id="{735BD757-1B8B-47B7-B982-724A0750A6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65245" y="4232139"/>
            <a:ext cx="1362365" cy="83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55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25AB-AF53-4CD3-B8F4-686E639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 Physical Activity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CDD88-89D9-42FD-9CBD-10E7B30FBF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Choose one (or more) activities for your DPA.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GoNoodle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Fresh Start Fitness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Maximo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Calming Down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Mrs. McIntyre DPA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CEC03E-E0CE-48CE-93FD-FBCE57D7A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33" y="2298001"/>
            <a:ext cx="4514850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45440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RightStep">
      <a:dk1>
        <a:srgbClr val="000000"/>
      </a:dk1>
      <a:lt1>
        <a:srgbClr val="FFFFFF"/>
      </a:lt1>
      <a:dk2>
        <a:srgbClr val="413424"/>
      </a:dk2>
      <a:lt2>
        <a:srgbClr val="E8E2E5"/>
      </a:lt2>
      <a:accent1>
        <a:srgbClr val="20B66C"/>
      </a:accent1>
      <a:accent2>
        <a:srgbClr val="14B4A8"/>
      </a:accent2>
      <a:accent3>
        <a:srgbClr val="29A6E7"/>
      </a:accent3>
      <a:accent4>
        <a:srgbClr val="2F58D9"/>
      </a:accent4>
      <a:accent5>
        <a:srgbClr val="6144EA"/>
      </a:accent5>
      <a:accent6>
        <a:srgbClr val="9129D8"/>
      </a:accent6>
      <a:hlink>
        <a:srgbClr val="85862C"/>
      </a:hlink>
      <a:folHlink>
        <a:srgbClr val="7F7F7F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BCC1D7AB61D146A6566415FBD49CE6" ma:contentTypeVersion="33" ma:contentTypeDescription="Create a new document." ma:contentTypeScope="" ma:versionID="dd8284542b05649bf4a513721eb2038d">
  <xsd:schema xmlns:xsd="http://www.w3.org/2001/XMLSchema" xmlns:xs="http://www.w3.org/2001/XMLSchema" xmlns:p="http://schemas.microsoft.com/office/2006/metadata/properties" xmlns:ns3="c17d24db-1525-423a-a246-76d2fc38ff69" xmlns:ns4="2dfdbd87-feb3-4b3a-b11d-aaad4bfbe884" targetNamespace="http://schemas.microsoft.com/office/2006/metadata/properties" ma:root="true" ma:fieldsID="20ff5c8fe64553906c1a5cfff9fd2cc4" ns3:_="" ns4:_="">
    <xsd:import namespace="c17d24db-1525-423a-a246-76d2fc38ff69"/>
    <xsd:import namespace="2dfdbd87-feb3-4b3a-b11d-aaad4bfbe8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TeamsChannelId" minOccurs="0"/>
                <xsd:element ref="ns3:Math_Settings" minOccurs="0"/>
                <xsd:element ref="ns3:Distribution_Groups" minOccurs="0"/>
                <xsd:element ref="ns3:LMS_Mappings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d24db-1525-423a-a246-76d2fc38ff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eamsChannelId" ma:index="36" nillable="true" ma:displayName="Teams Channel Id" ma:internalName="TeamsChannelId">
      <xsd:simpleType>
        <xsd:restriction base="dms:Text"/>
      </xsd:simpleType>
    </xsd:element>
    <xsd:element name="Math_Settings" ma:index="37" nillable="true" ma:displayName="Math Settings" ma:internalName="Math_Settings">
      <xsd:simpleType>
        <xsd:restriction base="dms:Text"/>
      </xsd:simpleType>
    </xsd:element>
    <xsd:element name="Distribution_Groups" ma:index="38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9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dbd87-feb3-4b3a-b11d-aaad4bfbe884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7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c17d24db-1525-423a-a246-76d2fc38ff69">
      <UserInfo>
        <DisplayName/>
        <AccountId xsi:nil="true"/>
        <AccountType/>
      </UserInfo>
    </Teachers>
    <Student_Groups xmlns="c17d24db-1525-423a-a246-76d2fc38ff69">
      <UserInfo>
        <DisplayName/>
        <AccountId xsi:nil="true"/>
        <AccountType/>
      </UserInfo>
    </Student_Groups>
    <Has_Teacher_Only_SectionGroup xmlns="c17d24db-1525-423a-a246-76d2fc38ff69" xsi:nil="true"/>
    <Students xmlns="c17d24db-1525-423a-a246-76d2fc38ff69">
      <UserInfo>
        <DisplayName/>
        <AccountId xsi:nil="true"/>
        <AccountType/>
      </UserInfo>
    </Students>
    <Templates xmlns="c17d24db-1525-423a-a246-76d2fc38ff69" xsi:nil="true"/>
    <Self_Registration_Enabled xmlns="c17d24db-1525-423a-a246-76d2fc38ff69" xsi:nil="true"/>
    <AppVersion xmlns="c17d24db-1525-423a-a246-76d2fc38ff69" xsi:nil="true"/>
    <Invited_Teachers xmlns="c17d24db-1525-423a-a246-76d2fc38ff69" xsi:nil="true"/>
    <NotebookType xmlns="c17d24db-1525-423a-a246-76d2fc38ff69" xsi:nil="true"/>
    <DefaultSectionNames xmlns="c17d24db-1525-423a-a246-76d2fc38ff69" xsi:nil="true"/>
    <Is_Collaboration_Space_Locked xmlns="c17d24db-1525-423a-a246-76d2fc38ff69" xsi:nil="true"/>
    <FolderType xmlns="c17d24db-1525-423a-a246-76d2fc38ff69" xsi:nil="true"/>
    <Owner xmlns="c17d24db-1525-423a-a246-76d2fc38ff69">
      <UserInfo>
        <DisplayName/>
        <AccountId xsi:nil="true"/>
        <AccountType/>
      </UserInfo>
    </Owner>
    <CultureName xmlns="c17d24db-1525-423a-a246-76d2fc38ff69" xsi:nil="true"/>
    <Invited_Students xmlns="c17d24db-1525-423a-a246-76d2fc38ff69" xsi:nil="true"/>
    <Math_Settings xmlns="c17d24db-1525-423a-a246-76d2fc38ff69" xsi:nil="true"/>
    <LMS_Mappings xmlns="c17d24db-1525-423a-a246-76d2fc38ff69" xsi:nil="true"/>
    <IsNotebookLocked xmlns="c17d24db-1525-423a-a246-76d2fc38ff69" xsi:nil="true"/>
    <Distribution_Groups xmlns="c17d24db-1525-423a-a246-76d2fc38ff69" xsi:nil="true"/>
    <TeamsChannelId xmlns="c17d24db-1525-423a-a246-76d2fc38ff69" xsi:nil="true"/>
  </documentManagement>
</p:properties>
</file>

<file path=customXml/itemProps1.xml><?xml version="1.0" encoding="utf-8"?>
<ds:datastoreItem xmlns:ds="http://schemas.openxmlformats.org/officeDocument/2006/customXml" ds:itemID="{6E5ADA08-FB89-44D1-82F9-116D5908BF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75F652-03F4-482D-8065-ED14A94C50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7d24db-1525-423a-a246-76d2fc38ff69"/>
    <ds:schemaRef ds:uri="2dfdbd87-feb3-4b3a-b11d-aaad4bfbe8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747C74-A129-4593-B9B0-97DEAF32D0CC}">
  <ds:schemaRefs>
    <ds:schemaRef ds:uri="http://schemas.microsoft.com/office/2006/metadata/properties"/>
    <ds:schemaRef ds:uri="http://schemas.microsoft.com/office/infopath/2007/PartnerControls"/>
    <ds:schemaRef ds:uri="c17d24db-1525-423a-a246-76d2fc38ff6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2327</TotalTime>
  <Words>426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The Hand</vt:lpstr>
      <vt:lpstr>The Serif Hand Black</vt:lpstr>
      <vt:lpstr>SketchyVTI</vt:lpstr>
      <vt:lpstr>BRAICO’s Class 1/2</vt:lpstr>
      <vt:lpstr>Table of Contents</vt:lpstr>
      <vt:lpstr>Morning Message</vt:lpstr>
      <vt:lpstr>Reading</vt:lpstr>
      <vt:lpstr>Writing</vt:lpstr>
      <vt:lpstr>Math</vt:lpstr>
      <vt:lpstr>Daily Physical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BRAICO’s Class 1/2</dc:title>
  <dc:creator>Dan Braico</dc:creator>
  <cp:lastModifiedBy>Dan Braico</cp:lastModifiedBy>
  <cp:revision>28</cp:revision>
  <dcterms:created xsi:type="dcterms:W3CDTF">2020-03-31T19:26:18Z</dcterms:created>
  <dcterms:modified xsi:type="dcterms:W3CDTF">2020-05-08T17:29:51Z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0x01010044BCC1D7AB61D146A6566415FBD49CE6</vt:lpwstr>
  </property>
</Properties>
</file>