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66" r:id="rId6"/>
    <p:sldId id="258" r:id="rId7"/>
    <p:sldId id="267" r:id="rId8"/>
    <p:sldId id="263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483A68-B4C5-47D2-A6B4-FFADCB33EB15}" v="5" dt="2020-05-08T17:09:33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Braico" userId="da0010a7-427e-4724-9fe6-a7dcb73fe8bb" providerId="ADAL" clId="{39483A68-B4C5-47D2-A6B4-FFADCB33EB15}"/>
    <pc:docChg chg="custSel modSld">
      <pc:chgData name="Dan Braico" userId="da0010a7-427e-4724-9fe6-a7dcb73fe8bb" providerId="ADAL" clId="{39483A68-B4C5-47D2-A6B4-FFADCB33EB15}" dt="2020-05-08T17:09:40.050" v="27" actId="1076"/>
      <pc:docMkLst>
        <pc:docMk/>
      </pc:docMkLst>
      <pc:sldChg chg="modSp mod">
        <pc:chgData name="Dan Braico" userId="da0010a7-427e-4724-9fe6-a7dcb73fe8bb" providerId="ADAL" clId="{39483A68-B4C5-47D2-A6B4-FFADCB33EB15}" dt="2020-05-08T17:08:23.657" v="4" actId="20577"/>
        <pc:sldMkLst>
          <pc:docMk/>
          <pc:sldMk cId="1149485380" sldId="263"/>
        </pc:sldMkLst>
        <pc:spChg chg="mod">
          <ac:chgData name="Dan Braico" userId="da0010a7-427e-4724-9fe6-a7dcb73fe8bb" providerId="ADAL" clId="{39483A68-B4C5-47D2-A6B4-FFADCB33EB15}" dt="2020-05-08T17:08:23.657" v="4" actId="20577"/>
          <ac:spMkLst>
            <pc:docMk/>
            <pc:sldMk cId="1149485380" sldId="263"/>
            <ac:spMk id="21" creationId="{0138C83A-3078-44E9-AE45-AD44C51D3AE4}"/>
          </ac:spMkLst>
        </pc:spChg>
      </pc:sldChg>
      <pc:sldChg chg="addSp delSp modSp mod">
        <pc:chgData name="Dan Braico" userId="da0010a7-427e-4724-9fe6-a7dcb73fe8bb" providerId="ADAL" clId="{39483A68-B4C5-47D2-A6B4-FFADCB33EB15}" dt="2020-05-08T17:09:40.050" v="27" actId="1076"/>
        <pc:sldMkLst>
          <pc:docMk/>
          <pc:sldMk cId="3769655038" sldId="264"/>
        </pc:sldMkLst>
        <pc:spChg chg="mod">
          <ac:chgData name="Dan Braico" userId="da0010a7-427e-4724-9fe6-a7dcb73fe8bb" providerId="ADAL" clId="{39483A68-B4C5-47D2-A6B4-FFADCB33EB15}" dt="2020-05-08T17:09:27.304" v="23" actId="255"/>
          <ac:spMkLst>
            <pc:docMk/>
            <pc:sldMk cId="3769655038" sldId="264"/>
            <ac:spMk id="21" creationId="{0138C83A-3078-44E9-AE45-AD44C51D3AE4}"/>
          </ac:spMkLst>
        </pc:spChg>
        <pc:picChg chg="del">
          <ac:chgData name="Dan Braico" userId="da0010a7-427e-4724-9fe6-a7dcb73fe8bb" providerId="ADAL" clId="{39483A68-B4C5-47D2-A6B4-FFADCB33EB15}" dt="2020-05-08T17:08:36.975" v="5" actId="478"/>
          <ac:picMkLst>
            <pc:docMk/>
            <pc:sldMk cId="3769655038" sldId="264"/>
            <ac:picMk id="17" creationId="{09688CB4-AEF6-41D0-B719-1FA1CE59532C}"/>
          </ac:picMkLst>
        </pc:picChg>
        <pc:picChg chg="del">
          <ac:chgData name="Dan Braico" userId="da0010a7-427e-4724-9fe6-a7dcb73fe8bb" providerId="ADAL" clId="{39483A68-B4C5-47D2-A6B4-FFADCB33EB15}" dt="2020-05-08T17:09:07.129" v="20" actId="478"/>
          <ac:picMkLst>
            <pc:docMk/>
            <pc:sldMk cId="3769655038" sldId="264"/>
            <ac:picMk id="18" creationId="{66BF1C7F-6D8A-4813-B7AF-62798316F6E2}"/>
          </ac:picMkLst>
        </pc:picChg>
        <pc:picChg chg="del">
          <ac:chgData name="Dan Braico" userId="da0010a7-427e-4724-9fe6-a7dcb73fe8bb" providerId="ADAL" clId="{39483A68-B4C5-47D2-A6B4-FFADCB33EB15}" dt="2020-05-08T17:09:07.129" v="20" actId="478"/>
          <ac:picMkLst>
            <pc:docMk/>
            <pc:sldMk cId="3769655038" sldId="264"/>
            <ac:picMk id="19" creationId="{1DA10EE8-2CED-45F4-818E-BD93DB4A69EA}"/>
          </ac:picMkLst>
        </pc:picChg>
        <pc:picChg chg="add mod">
          <ac:chgData name="Dan Braico" userId="da0010a7-427e-4724-9fe6-a7dcb73fe8bb" providerId="ADAL" clId="{39483A68-B4C5-47D2-A6B4-FFADCB33EB15}" dt="2020-05-08T17:08:41.855" v="8" actId="1076"/>
          <ac:picMkLst>
            <pc:docMk/>
            <pc:sldMk cId="3769655038" sldId="264"/>
            <ac:picMk id="20" creationId="{3A9EE400-E0D8-40E1-8D7D-30D766E0E34D}"/>
          </ac:picMkLst>
        </pc:picChg>
        <pc:picChg chg="add mod">
          <ac:chgData name="Dan Braico" userId="da0010a7-427e-4724-9fe6-a7dcb73fe8bb" providerId="ADAL" clId="{39483A68-B4C5-47D2-A6B4-FFADCB33EB15}" dt="2020-05-08T17:09:40.050" v="27" actId="1076"/>
          <ac:picMkLst>
            <pc:docMk/>
            <pc:sldMk cId="3769655038" sldId="264"/>
            <ac:picMk id="23" creationId="{99EA65D0-9AFF-4D8F-ACB1-C7F703A58908}"/>
          </ac:picMkLst>
        </pc:picChg>
        <pc:picChg chg="add mod">
          <ac:chgData name="Dan Braico" userId="da0010a7-427e-4724-9fe6-a7dcb73fe8bb" providerId="ADAL" clId="{39483A68-B4C5-47D2-A6B4-FFADCB33EB15}" dt="2020-05-08T17:09:38.442" v="26" actId="1076"/>
          <ac:picMkLst>
            <pc:docMk/>
            <pc:sldMk cId="3769655038" sldId="264"/>
            <ac:picMk id="24" creationId="{591C570E-DEB3-4858-8AD8-F2FA7A885C7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dsa-z.com/main/Login" TargetMode="External"/><Relationship Id="rId2" Type="http://schemas.openxmlformats.org/officeDocument/2006/relationships/hyperlink" Target="https://www.youtube.com/watch?v=yQKwW2PVdCQ&amp;list=PLfFQ41zfJvh_Fh6eK5ueawl6p9-StZj8M&amp;index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dan.braico@lethsd.ab.c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QXVL0OhorK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b.mathgames.com/skill/2.137-interpret-line-graphs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s://jr.brainpop.com/math/data/linegraph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ca.ixl.com/math/grade-2/interpret-line-graph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AwOTEJXH-cOZhAkeI9tkWPKtaMvy2mMN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s://www.youtube.com/user/GoNoodleGames/videos?view=0&amp;sort=p&amp;shelf_id=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herylmcintyre1.wixsite.com/website" TargetMode="External"/><Relationship Id="rId5" Type="http://schemas.openxmlformats.org/officeDocument/2006/relationships/hyperlink" Target="https://www.youtube.com/playlist?list=PLAwOTEJXH-cPTQp0LPG-uMcHtcjYmLRkw" TargetMode="External"/><Relationship Id="rId4" Type="http://schemas.openxmlformats.org/officeDocument/2006/relationships/hyperlink" Target="https://www.youtube.com/playlist?list=PLAwOTEJXH-cPHFIVRr0HW7ykW9L8jUT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C9C1D-EF5C-4357-A985-CCEBE36D9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5570B-E959-4A71-94D8-00A08EB2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982475"/>
            <a:ext cx="9272509" cy="893050"/>
          </a:xfrm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BRAICO’s Class 1/2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6F4FC-EC41-4C66-A6CD-78443A8E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Thursday, May 14, 2020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81460-E367-468A-9BD0-3BDA4844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0CC67-3FD3-4700-AA6E-962D7485D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Morning Message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Math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Daily Physical Activity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145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Morning Message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Hello Kiddos,</a:t>
            </a: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Happy Thursday! I think the Three Dinosaurs read the Three Bears. They were acting vey suspicious. Let’s find some ‘</a:t>
            </a:r>
            <a:r>
              <a:rPr lang="en-CA" sz="2400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’ words in our reading today, listen to Goldilocks and the Three Dinosaurs and tell me your favourite part, and let’s look at line graphs.</a:t>
            </a: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Happy Learning,</a:t>
            </a: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Mr. Braico</a:t>
            </a:r>
          </a:p>
        </p:txBody>
      </p:sp>
    </p:spTree>
    <p:extLst>
      <p:ext uri="{BB962C8B-B14F-4D97-AF65-F5344CB8AC3E}">
        <p14:creationId xmlns:p14="http://schemas.microsoft.com/office/powerpoint/2010/main" val="54856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Click and watch the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Read a book from home or on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RAZ kids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Find any ‘</a:t>
            </a:r>
            <a:r>
              <a:rPr lang="en-CA" sz="1800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’ words in your book. Remember if you get to a tricky word, skip it, read the rest and go back – like Skippy Frog. 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Share your words you found with a parent or share it with Mr. Braico in an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email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 or on your ClassDojo portfolio.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201750" y="808942"/>
            <a:ext cx="7525918" cy="765945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apply a variety of strategies to help solve words.</a:t>
            </a:r>
            <a:endParaRPr lang="en-CA" sz="2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hlinkClick r:id="rId2"/>
            <a:extLst>
              <a:ext uri="{FF2B5EF4-FFF2-40B4-BE49-F238E27FC236}">
                <a16:creationId xmlns:a16="http://schemas.microsoft.com/office/drawing/2014/main" id="{43C5F23F-F9E8-432F-B3BA-E2F8AA027F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60610" y="1929384"/>
            <a:ext cx="1416771" cy="127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79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to listen to Mr. Braico read Goldilocks and the Three Dinosaurs.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Today, we will write an opinion about the story. Tell me about your favourite part of the story and why.</a:t>
            </a:r>
          </a:p>
          <a:p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Create a Word document called “Goldilocks – Opinion”. Share your favourite part of the story and why.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3877785" y="873126"/>
            <a:ext cx="7379494" cy="817562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explain why an event from a story was my personal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favourite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2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7840A2-6038-4271-866F-229C33AB0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8437" y="5213534"/>
            <a:ext cx="1205363" cy="967810"/>
          </a:xfrm>
          <a:prstGeom prst="rect">
            <a:avLst/>
          </a:prstGeom>
        </p:spPr>
      </p:pic>
      <p:pic>
        <p:nvPicPr>
          <p:cNvPr id="8" name="Picture 2">
            <a:hlinkClick r:id="rId2"/>
            <a:extLst>
              <a:ext uri="{FF2B5EF4-FFF2-40B4-BE49-F238E27FC236}">
                <a16:creationId xmlns:a16="http://schemas.microsoft.com/office/drawing/2014/main" id="{7F0B0C8A-E742-4D3E-A28C-ED9DB516A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186" y="1790557"/>
            <a:ext cx="975358" cy="118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48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to learn more about line graphs. 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User: westminster1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Password: westie1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 the EASY or HARD quiz found under the video.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Use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the data to solve the problems.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Interpret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the data on the line graphs.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3472576" y="858966"/>
            <a:ext cx="7778364" cy="660896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construct and interpret graphs to solve problems.</a:t>
            </a:r>
            <a:endParaRPr lang="en-CA" sz="22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3A9EE400-E0D8-40E1-8D7D-30D766E0E3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26768" y="2066699"/>
            <a:ext cx="1355611" cy="1463667"/>
          </a:xfrm>
          <a:prstGeom prst="rect">
            <a:avLst/>
          </a:prstGeom>
        </p:spPr>
      </p:pic>
      <p:pic>
        <p:nvPicPr>
          <p:cNvPr id="23" name="Picture 22">
            <a:hlinkClick r:id="rId3"/>
            <a:extLst>
              <a:ext uri="{FF2B5EF4-FFF2-40B4-BE49-F238E27FC236}">
                <a16:creationId xmlns:a16="http://schemas.microsoft.com/office/drawing/2014/main" id="{99EA65D0-9AFF-4D8F-ACB1-C7F703A589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0653" y="4483670"/>
            <a:ext cx="1083468" cy="744371"/>
          </a:xfrm>
          <a:prstGeom prst="rect">
            <a:avLst/>
          </a:prstGeom>
        </p:spPr>
      </p:pic>
      <p:pic>
        <p:nvPicPr>
          <p:cNvPr id="24" name="Picture 23">
            <a:hlinkClick r:id="rId4"/>
            <a:extLst>
              <a:ext uri="{FF2B5EF4-FFF2-40B4-BE49-F238E27FC236}">
                <a16:creationId xmlns:a16="http://schemas.microsoft.com/office/drawing/2014/main" id="{591C570E-DEB3-4858-8AD8-F2FA7A885C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46459" y="4472502"/>
            <a:ext cx="773114" cy="87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Physical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Choose one (or more) activities for your DPA.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GoNoodle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Fresh Start Fitness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Maximo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Calming Down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Mrs. McIntyre DPA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CEC03E-E0CE-48CE-93FD-FBCE57D7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33" y="2298001"/>
            <a:ext cx="45148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4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  <Math_Settings xmlns="c17d24db-1525-423a-a246-76d2fc38ff69" xsi:nil="true"/>
    <LMS_Mappings xmlns="c17d24db-1525-423a-a246-76d2fc38ff69" xsi:nil="true"/>
    <IsNotebookLocked xmlns="c17d24db-1525-423a-a246-76d2fc38ff69" xsi:nil="true"/>
    <Distribution_Groups xmlns="c17d24db-1525-423a-a246-76d2fc38ff69" xsi:nil="true"/>
    <TeamsChannelId xmlns="c17d24db-1525-423a-a246-76d2fc38ff6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33" ma:contentTypeDescription="Create a new document." ma:contentTypeScope="" ma:versionID="dd8284542b05649bf4a513721eb2038d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20ff5c8fe64553906c1a5cfff9fd2cc4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TeamsChannelId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ChannelId" ma:index="36" nillable="true" ma:displayName="Teams Channel Id" ma:internalName="TeamsChannelId">
      <xsd:simpleType>
        <xsd:restriction base="dms:Text"/>
      </xsd:simpleType>
    </xsd:element>
    <xsd:element name="Math_Settings" ma:index="37" nillable="true" ma:displayName="Math Settings" ma:internalName="Math_Settings">
      <xsd:simpleType>
        <xsd:restriction base="dms:Text"/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747C74-A129-4593-B9B0-97DEAF32D0CC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customXml/itemProps2.xml><?xml version="1.0" encoding="utf-8"?>
<ds:datastoreItem xmlns:ds="http://schemas.openxmlformats.org/officeDocument/2006/customXml" ds:itemID="{1B75F652-03F4-482D-8065-ED14A94C50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5ADA08-FB89-44D1-82F9-116D5908BF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340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The Hand</vt:lpstr>
      <vt:lpstr>The Serif Hand Black</vt:lpstr>
      <vt:lpstr>SketchyVTI</vt:lpstr>
      <vt:lpstr>BRAICO’s Class 1/2</vt:lpstr>
      <vt:lpstr>Table of Contents</vt:lpstr>
      <vt:lpstr>Morning Message</vt:lpstr>
      <vt:lpstr>Reading</vt:lpstr>
      <vt:lpstr>Writing</vt:lpstr>
      <vt:lpstr>Math</vt:lpstr>
      <vt:lpstr>Daily Physical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BRAICO’s Class 1/2</dc:title>
  <dc:creator>Dan Braico</dc:creator>
  <cp:lastModifiedBy>Dan Braico</cp:lastModifiedBy>
  <cp:revision>31</cp:revision>
  <dcterms:created xsi:type="dcterms:W3CDTF">2020-03-31T19:26:18Z</dcterms:created>
  <dcterms:modified xsi:type="dcterms:W3CDTF">2020-05-08T17:10:03Z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