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9C9897D2-2896-4C7A-A4BF-1BCEEDD841A2}"/>
    <pc:docChg chg="modSld">
      <pc:chgData name="Dan Braico" userId="da0010a7-427e-4724-9fe6-a7dcb73fe8bb" providerId="ADAL" clId="{9C9897D2-2896-4C7A-A4BF-1BCEEDD841A2}" dt="2020-05-08T17:01:02.694" v="7" actId="20577"/>
      <pc:docMkLst>
        <pc:docMk/>
      </pc:docMkLst>
      <pc:sldChg chg="modSp mod">
        <pc:chgData name="Dan Braico" userId="da0010a7-427e-4724-9fe6-a7dcb73fe8bb" providerId="ADAL" clId="{9C9897D2-2896-4C7A-A4BF-1BCEEDD841A2}" dt="2020-05-08T17:01:02.694" v="7" actId="20577"/>
        <pc:sldMkLst>
          <pc:docMk/>
          <pc:sldMk cId="410351433" sldId="256"/>
        </pc:sldMkLst>
        <pc:spChg chg="mod">
          <ac:chgData name="Dan Braico" userId="da0010a7-427e-4724-9fe6-a7dcb73fe8bb" providerId="ADAL" clId="{9C9897D2-2896-4C7A-A4BF-1BCEEDD841A2}" dt="2020-05-08T17:01:02.694" v="7" actId="20577"/>
          <ac:spMkLst>
            <pc:docMk/>
            <pc:sldMk cId="410351433" sldId="256"/>
            <ac:spMk id="3" creationId="{9946F4FC-EC41-4C66-A6CD-78443A8E94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bkvRACTGJOg&amp;list=PLfFQ41zfJvh_Fh6eK5ueawl6p9-StZj8M&amp;index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dSVsY5HWM" TargetMode="External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mathsframe.co.uk/en/resources/resource/51/bar_charts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-Y9n67yG9d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b.mathgames.com/skill/2.130-interpret-bar-grap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12,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Did you enjoy the story? How was your prediction? We will look for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words in our reading today, listen to Goldilocks and the Three Dinosaurs and make a connection to another story, and we continue managing data, this time using a bar graph.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if you get to a tricky word, skip it, read the rest and go back – like Skippy Frog.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9FFF2A6-291C-4BF8-8E2C-7591BA97E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544" y="1929384"/>
            <a:ext cx="1712225" cy="10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Goldilocks and the Three Dinosaurs.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Then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Goldilocks and the Three Bears.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make a connection to stories. How is this book similar to Goldilocks and the Three Bears? How are they different? 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Start a new word document called “Goldilocks – Connection”. Write at least 2 similarities and 2 differences between the books.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a connection to other stories.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862" y="4266811"/>
            <a:ext cx="1205363" cy="967810"/>
          </a:xfrm>
          <a:prstGeom prst="rect">
            <a:avLst/>
          </a:prstGeom>
        </p:spPr>
      </p:pic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7F0B0C8A-E742-4D3E-A28C-ED9DB516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186" y="1790557"/>
            <a:ext cx="975358" cy="11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BA55BC81-9850-40F1-96BA-033D72ED6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725" y="2732610"/>
            <a:ext cx="1308619" cy="7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to learn why making a bar graph is useful.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data in the graph to solve the problems.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graph to help solve the problems. 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Make a bar graph with the information of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animals.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Dog – 5	Cat – 4	Horse – 4	Whale – 1	Panda – 5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Use the graph to the left as an example to help you complete yours.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and interpret graphs to solve problems.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16326716-8B22-4809-BDB7-44B05A4F8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440" y="1926732"/>
            <a:ext cx="1026300" cy="115403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ACC9A0E0-391C-4920-95D1-AE1D67F2E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885" y="3047122"/>
            <a:ext cx="907163" cy="763756"/>
          </a:xfrm>
          <a:prstGeom prst="rect">
            <a:avLst/>
          </a:prstGeom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9E510261-83EE-4E98-91D1-D387B3204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885" y="3936983"/>
            <a:ext cx="945475" cy="796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294D16-57F9-4BFC-8BC4-399582FE0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552" y="4520578"/>
            <a:ext cx="2022278" cy="15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395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29</cp:revision>
  <dcterms:created xsi:type="dcterms:W3CDTF">2020-03-31T19:26:18Z</dcterms:created>
  <dcterms:modified xsi:type="dcterms:W3CDTF">2020-05-08T17:01:06Z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