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keFC6emz4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1rgjOVIifEU&amp;list=PLrwsmTAHQP4EHYSK8mYNaAIv7CLkEIZK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lace-value-basketball" TargetMode="External"/><Relationship Id="rId2" Type="http://schemas.openxmlformats.org/officeDocument/2006/relationships/hyperlink" Target="https://jr.brainpop.com/math/numbersense/placevalu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21l3Jg5_MC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Braico’s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6,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I hope you were able to find a connection to Enemy Pie yesterday. Today we will be looking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consonant blend, we will read Enemy Pie again and make an inference on the story, and we will practice our place value skills again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to always keep trying like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Tryin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Lion and solve those tricky words – don’t quit.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D65253A-B143-4AB4-BEF9-8F49A10BB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405" y="1929384"/>
            <a:ext cx="1799395" cy="13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Enemy Pie.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make an inference about the story. Why do you think Dad suggested he go play with Jeremy?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Create a Word document called “Enemy Pie – Inference” and write down your answer of why you thought the Dad suggested the boy go play with Jeremy. 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express thoughts related to events and characters in the book.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597" y="4905123"/>
            <a:ext cx="1205363" cy="967810"/>
          </a:xfrm>
          <a:prstGeom prst="rect">
            <a:avLst/>
          </a:prstGeom>
        </p:spPr>
      </p:pic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5BDD67BB-D2F8-4F9E-8B0C-55812070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659" y="1840936"/>
            <a:ext cx="106882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comparing numbers.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the base ten block represents.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Represent the number 47 using objects found around your house as base ten blocks. For example, 10s could be markers, and 1s could be lids.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Take a picture and put it on your ClassDojo portfolio.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show the place value of numerals to 100.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30DD8197-4BEF-4368-9BCD-A0566DCBA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63" y="1862456"/>
            <a:ext cx="1845423" cy="970298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2A4EE073-56AD-4697-A0B1-6B10D7027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089" y="3200404"/>
            <a:ext cx="1671897" cy="1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362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29</cp:revision>
  <dcterms:created xsi:type="dcterms:W3CDTF">2020-03-31T19:26:18Z</dcterms:created>
  <dcterms:modified xsi:type="dcterms:W3CDTF">2020-05-04T17:18:02Z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