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66" r:id="rId6"/>
    <p:sldId id="258" r:id="rId7"/>
    <p:sldId id="267" r:id="rId8"/>
    <p:sldId id="263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2780FB-D65D-4579-B5E4-020C00217355}" v="23" dt="2020-05-03T17:52:33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41" d="100"/>
          <a:sy n="41" d="100"/>
        </p:scale>
        <p:origin x="60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a-z.com/main/Login" TargetMode="External"/><Relationship Id="rId2" Type="http://schemas.openxmlformats.org/officeDocument/2006/relationships/hyperlink" Target="https://www.youtube.com/watch?v=00GjOqBRXAc&amp;t=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dan.braico@lethsd.ab.c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1rgjOVIifEU&amp;list=PLrwsmTAHQP4EHYSK8mYNaAIv7CLkEIZK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playground.com/place_value_party.html" TargetMode="External"/><Relationship Id="rId2" Type="http://schemas.openxmlformats.org/officeDocument/2006/relationships/hyperlink" Target="https://jr.brainpop.com/math/numbersense/placevalue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cherylmcintyre1.wixsite.com/website" TargetMode="External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 err="1">
                <a:solidFill>
                  <a:schemeClr val="bg1"/>
                </a:solidFill>
              </a:rPr>
              <a:t>Braico’s</a:t>
            </a:r>
            <a:r>
              <a:rPr lang="en-US" sz="4800" dirty="0">
                <a:solidFill>
                  <a:schemeClr val="bg1"/>
                </a:solidFill>
              </a:rPr>
              <a:t>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Tuesday, May 5,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81460-E367-468A-9BD0-3BDA4844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0CC67-3FD3-4700-AA6E-962D7485D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Morning Message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Math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Daily Physical Activity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145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Hello Kiddos,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Happy Tuesday! How did your predictions go? Were you surprised? Today we will be looking at the ‘</a:t>
            </a:r>
            <a:r>
              <a:rPr lang="en-CA" sz="24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’ consonant blend, we will read Enemy Pie again and we will make connections to the story, and we will practice our place value skills in Math.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Happy Learning,</a:t>
            </a:r>
          </a:p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Mr. Braico</a:t>
            </a:r>
          </a:p>
        </p:txBody>
      </p:sp>
    </p:spTree>
    <p:extLst>
      <p:ext uri="{BB962C8B-B14F-4D97-AF65-F5344CB8AC3E}">
        <p14:creationId xmlns:p14="http://schemas.microsoft.com/office/powerpoint/2010/main" val="54856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Click and watch the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Read a book from home or on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RAZ kids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Find any ‘</a:t>
            </a:r>
            <a:r>
              <a:rPr lang="en-CA" sz="1800" dirty="0" err="1">
                <a:latin typeface="Arial" panose="020B0604020202020204" pitchFamily="34" charset="0"/>
                <a:cs typeface="Arial" panose="020B0604020202020204" pitchFamily="34" charset="0"/>
              </a:rPr>
              <a:t>cr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’ words in your book. Remember to always keep trying like </a:t>
            </a:r>
            <a:r>
              <a:rPr lang="en-CA" sz="1800" dirty="0" err="1">
                <a:latin typeface="Arial" panose="020B0604020202020204" pitchFamily="34" charset="0"/>
                <a:cs typeface="Arial" panose="020B0604020202020204" pitchFamily="34" charset="0"/>
              </a:rPr>
              <a:t>Tryin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’ Lion and solve those tricky words – don’t quit. 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Share your words you found with a parent or share it with Mr. Braico in an 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email</a:t>
            </a:r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 or on your ClassDojo portfolio.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201750" y="808942"/>
            <a:ext cx="7525918" cy="765945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apply a variety of strategies to help solve words.</a:t>
            </a:r>
            <a:endParaRPr lang="en-CA" sz="22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62F04EAC-D478-44A4-9C12-CEDB9FE062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11483" y="1933379"/>
            <a:ext cx="1314450" cy="113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79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and listen to Mrs.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Biesbroek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read Enemy Pie. 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Today, we will make a connection to the story. What would you do to make a friend?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CA" sz="1800" dirty="0">
                <a:latin typeface="Arial" panose="020B0604020202020204" pitchFamily="34" charset="0"/>
                <a:cs typeface="Arial" panose="020B0604020202020204" pitchFamily="34" charset="0"/>
              </a:rPr>
              <a:t>Start a new word document called “Enemy Pie – Connection”. Write at least 3 sentences explaining what you would do to make a new friend.</a:t>
            </a:r>
          </a:p>
          <a:p>
            <a:endParaRPr lang="en-CA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877785" y="873126"/>
            <a:ext cx="7379494" cy="817562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use past experiences to make a connection to the meaning of a story.</a:t>
            </a:r>
            <a:endParaRPr lang="en-CA" sz="22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7840A2-6038-4271-866F-229C33AB06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9388" y="4635492"/>
            <a:ext cx="1205363" cy="967810"/>
          </a:xfrm>
          <a:prstGeom prst="rect">
            <a:avLst/>
          </a:prstGeom>
        </p:spPr>
      </p:pic>
      <p:pic>
        <p:nvPicPr>
          <p:cNvPr id="7" name="Picture 2">
            <a:hlinkClick r:id="rId2"/>
            <a:extLst>
              <a:ext uri="{FF2B5EF4-FFF2-40B4-BE49-F238E27FC236}">
                <a16:creationId xmlns:a16="http://schemas.microsoft.com/office/drawing/2014/main" id="{5BDD67BB-D2F8-4F9E-8B0C-558120703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659" y="1840936"/>
            <a:ext cx="1068822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48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0138C83A-3078-44E9-AE45-AD44C51D3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1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video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to learn more about comparing numbers.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User: westminster1</a:t>
            </a:r>
          </a:p>
          <a:p>
            <a:pPr lvl="1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Password: westie1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2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Do the EASY or HARD quiz found under the video.</a:t>
            </a:r>
          </a:p>
          <a:p>
            <a:pPr marL="0" indent="0"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Step 3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Find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the number the base ten blocks are making.</a:t>
            </a:r>
          </a:p>
          <a:p>
            <a:pPr marL="0" indent="0"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C796D95-5A1D-42DD-9D6D-E0430F863E6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472576" y="858966"/>
            <a:ext cx="7778364" cy="66089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 show the place value of numerals to 100.</a:t>
            </a:r>
            <a:endParaRPr lang="en-CA" sz="220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hlinkClick r:id="rId2"/>
            <a:extLst>
              <a:ext uri="{FF2B5EF4-FFF2-40B4-BE49-F238E27FC236}">
                <a16:creationId xmlns:a16="http://schemas.microsoft.com/office/drawing/2014/main" id="{21C3C959-C63B-4E34-9E49-FD6D2F8922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4736" y="2184529"/>
            <a:ext cx="2016673" cy="1565149"/>
          </a:xfrm>
          <a:prstGeom prst="rect">
            <a:avLst/>
          </a:prstGeom>
        </p:spPr>
      </p:pic>
      <p:pic>
        <p:nvPicPr>
          <p:cNvPr id="10" name="Picture 9">
            <a:hlinkClick r:id="rId3"/>
            <a:extLst>
              <a:ext uri="{FF2B5EF4-FFF2-40B4-BE49-F238E27FC236}">
                <a16:creationId xmlns:a16="http://schemas.microsoft.com/office/drawing/2014/main" id="{82450FAE-9084-428A-BFEF-5280D10BE9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61231" y="4025246"/>
            <a:ext cx="1521122" cy="137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5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Choose one (or more) activities for your DPA.</a:t>
            </a: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GoNoodle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Fresh Start Fitness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Maximo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Calming Down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Mrs. McIntyre DPA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33" ma:contentTypeDescription="Create a new document." ma:contentTypeScope="" ma:versionID="dd8284542b05649bf4a513721eb2038d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20ff5c8fe64553906c1a5cfff9fd2cc4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eamsChannelId" ma:index="36" nillable="true" ma:displayName="Teams Channel Id" ma:internalName="TeamsChannelId">
      <xsd:simpleType>
        <xsd:restriction base="dms:Text"/>
      </xsd:simpleType>
    </xsd:element>
    <xsd:element name="Math_Settings" ma:index="37" nillable="true" ma:displayName="Math Settings" ma:internalName="Math_Settings">
      <xsd:simpleType>
        <xsd:restriction base="dms:Text"/>
      </xsd:simple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  <Math_Settings xmlns="c17d24db-1525-423a-a246-76d2fc38ff69" xsi:nil="true"/>
    <LMS_Mappings xmlns="c17d24db-1525-423a-a246-76d2fc38ff69" xsi:nil="true"/>
    <IsNotebookLocked xmlns="c17d24db-1525-423a-a246-76d2fc38ff69" xsi:nil="true"/>
    <Distribution_Groups xmlns="c17d24db-1525-423a-a246-76d2fc38ff69" xsi:nil="true"/>
    <TeamsChannelId xmlns="c17d24db-1525-423a-a246-76d2fc38ff69" xsi:nil="true"/>
  </documentManagement>
</p:properties>
</file>

<file path=customXml/itemProps1.xml><?xml version="1.0" encoding="utf-8"?>
<ds:datastoreItem xmlns:ds="http://schemas.openxmlformats.org/officeDocument/2006/customXml" ds:itemID="{1B75F652-03F4-482D-8065-ED14A94C50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334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The Hand</vt:lpstr>
      <vt:lpstr>The Serif Hand Black</vt:lpstr>
      <vt:lpstr>SketchyVTI</vt:lpstr>
      <vt:lpstr>Braico’s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BRAICO’s Class 1/2</dc:title>
  <dc:creator>Dan Braico</dc:creator>
  <cp:lastModifiedBy>Dan Braico</cp:lastModifiedBy>
  <cp:revision>28</cp:revision>
  <dcterms:created xsi:type="dcterms:W3CDTF">2020-03-31T19:26:18Z</dcterms:created>
  <dcterms:modified xsi:type="dcterms:W3CDTF">2020-05-04T17:13:08Z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