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66" r:id="rId6"/>
    <p:sldId id="258" r:id="rId7"/>
    <p:sldId id="267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780FB-D65D-4579-B5E4-020C00217355}" v="23" dt="2020-05-03T17:52:33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EF2780FB-D65D-4579-B5E4-020C00217355}"/>
    <pc:docChg chg="custSel delSld modSld">
      <pc:chgData name="Dan Braico" userId="da0010a7-427e-4724-9fe6-a7dcb73fe8bb" providerId="ADAL" clId="{EF2780FB-D65D-4579-B5E4-020C00217355}" dt="2020-05-03T17:53:37.571" v="92" actId="20577"/>
      <pc:docMkLst>
        <pc:docMk/>
      </pc:docMkLst>
      <pc:sldChg chg="modSp mod">
        <pc:chgData name="Dan Braico" userId="da0010a7-427e-4724-9fe6-a7dcb73fe8bb" providerId="ADAL" clId="{EF2780FB-D65D-4579-B5E4-020C00217355}" dt="2020-05-03T17:53:37.571" v="92" actId="20577"/>
        <pc:sldMkLst>
          <pc:docMk/>
          <pc:sldMk cId="410351433" sldId="256"/>
        </pc:sldMkLst>
        <pc:spChg chg="mod">
          <ac:chgData name="Dan Braico" userId="da0010a7-427e-4724-9fe6-a7dcb73fe8bb" providerId="ADAL" clId="{EF2780FB-D65D-4579-B5E4-020C00217355}" dt="2020-05-03T17:53:37.571" v="92" actId="20577"/>
          <ac:spMkLst>
            <pc:docMk/>
            <pc:sldMk cId="410351433" sldId="256"/>
            <ac:spMk id="3" creationId="{9946F4FC-EC41-4C66-A6CD-78443A8E94E9}"/>
          </ac:spMkLst>
        </pc:spChg>
      </pc:sldChg>
      <pc:sldChg chg="del">
        <pc:chgData name="Dan Braico" userId="da0010a7-427e-4724-9fe6-a7dcb73fe8bb" providerId="ADAL" clId="{EF2780FB-D65D-4579-B5E4-020C00217355}" dt="2020-05-03T17:52:46.043" v="84" actId="47"/>
        <pc:sldMkLst>
          <pc:docMk/>
          <pc:sldMk cId="3079549762" sldId="259"/>
        </pc:sldMkLst>
      </pc:sldChg>
      <pc:sldChg chg="modSp mod">
        <pc:chgData name="Dan Braico" userId="da0010a7-427e-4724-9fe6-a7dcb73fe8bb" providerId="ADAL" clId="{EF2780FB-D65D-4579-B5E4-020C00217355}" dt="2020-05-03T17:53:26.518" v="85" actId="1076"/>
        <pc:sldMkLst>
          <pc:docMk/>
          <pc:sldMk cId="1149485380" sldId="263"/>
        </pc:sldMkLst>
        <pc:picChg chg="mod">
          <ac:chgData name="Dan Braico" userId="da0010a7-427e-4724-9fe6-a7dcb73fe8bb" providerId="ADAL" clId="{EF2780FB-D65D-4579-B5E4-020C00217355}" dt="2020-05-03T17:53:26.518" v="85" actId="1076"/>
          <ac:picMkLst>
            <pc:docMk/>
            <pc:sldMk cId="1149485380" sldId="263"/>
            <ac:picMk id="6" creationId="{317840A2-6038-4271-866F-229C33AB0655}"/>
          </ac:picMkLst>
        </pc:picChg>
      </pc:sldChg>
      <pc:sldChg chg="addSp delSp modSp mod">
        <pc:chgData name="Dan Braico" userId="da0010a7-427e-4724-9fe6-a7dcb73fe8bb" providerId="ADAL" clId="{EF2780FB-D65D-4579-B5E4-020C00217355}" dt="2020-05-03T17:52:36.222" v="83" actId="1076"/>
        <pc:sldMkLst>
          <pc:docMk/>
          <pc:sldMk cId="3274792466" sldId="267"/>
        </pc:sldMkLst>
        <pc:spChg chg="mod">
          <ac:chgData name="Dan Braico" userId="da0010a7-427e-4724-9fe6-a7dcb73fe8bb" providerId="ADAL" clId="{EF2780FB-D65D-4579-B5E4-020C00217355}" dt="2020-05-03T17:52:28.877" v="81" actId="113"/>
          <ac:spMkLst>
            <pc:docMk/>
            <pc:sldMk cId="3274792466" sldId="267"/>
            <ac:spMk id="21" creationId="{0138C83A-3078-44E9-AE45-AD44C51D3AE4}"/>
          </ac:spMkLst>
        </pc:spChg>
        <pc:spChg chg="mod">
          <ac:chgData name="Dan Braico" userId="da0010a7-427e-4724-9fe6-a7dcb73fe8bb" providerId="ADAL" clId="{EF2780FB-D65D-4579-B5E4-020C00217355}" dt="2020-05-03T17:52:03.466" v="72" actId="20577"/>
          <ac:spMkLst>
            <pc:docMk/>
            <pc:sldMk cId="3274792466" sldId="267"/>
            <ac:spMk id="22" creationId="{DC796D95-5A1D-42DD-9D6D-E0430F863E6D}"/>
          </ac:spMkLst>
        </pc:spChg>
        <pc:picChg chg="del">
          <ac:chgData name="Dan Braico" userId="da0010a7-427e-4724-9fe6-a7dcb73fe8bb" providerId="ADAL" clId="{EF2780FB-D65D-4579-B5E4-020C00217355}" dt="2020-05-03T17:51:52.488" v="17" actId="478"/>
          <ac:picMkLst>
            <pc:docMk/>
            <pc:sldMk cId="3274792466" sldId="267"/>
            <ac:picMk id="5" creationId="{6A4AA9FA-3B08-46BB-ACC5-7CF667F9B83A}"/>
          </ac:picMkLst>
        </pc:picChg>
        <pc:picChg chg="del">
          <ac:chgData name="Dan Braico" userId="da0010a7-427e-4724-9fe6-a7dcb73fe8bb" providerId="ADAL" clId="{EF2780FB-D65D-4579-B5E4-020C00217355}" dt="2020-05-03T17:51:52.488" v="17" actId="478"/>
          <ac:picMkLst>
            <pc:docMk/>
            <pc:sldMk cId="3274792466" sldId="267"/>
            <ac:picMk id="6" creationId="{2EB76AC3-616E-476D-9543-3FCEA65CA726}"/>
          </ac:picMkLst>
        </pc:picChg>
        <pc:picChg chg="del">
          <ac:chgData name="Dan Braico" userId="da0010a7-427e-4724-9fe6-a7dcb73fe8bb" providerId="ADAL" clId="{EF2780FB-D65D-4579-B5E4-020C00217355}" dt="2020-05-03T17:51:52.488" v="17" actId="478"/>
          <ac:picMkLst>
            <pc:docMk/>
            <pc:sldMk cId="3274792466" sldId="267"/>
            <ac:picMk id="7" creationId="{DF51EBE4-C6A1-444C-9437-0CABAF2F10AF}"/>
          </ac:picMkLst>
        </pc:picChg>
        <pc:picChg chg="add mod">
          <ac:chgData name="Dan Braico" userId="da0010a7-427e-4724-9fe6-a7dcb73fe8bb" providerId="ADAL" clId="{EF2780FB-D65D-4579-B5E4-020C00217355}" dt="2020-05-03T17:52:36.222" v="83" actId="1076"/>
          <ac:picMkLst>
            <pc:docMk/>
            <pc:sldMk cId="3274792466" sldId="267"/>
            <ac:picMk id="8" creationId="{1CD307D0-7CD2-49B3-960D-596552955486}"/>
          </ac:picMkLst>
        </pc:picChg>
      </pc:sldChg>
    </pc:docChg>
  </pc:docChgLst>
  <pc:docChgLst>
    <pc:chgData name="Dan Braico" userId="da0010a7-427e-4724-9fe6-a7dcb73fe8bb" providerId="ADAL" clId="{21117893-ABEB-4233-959A-C0FFD4378154}"/>
    <pc:docChg chg="undo redo custSel mod delSld modSld">
      <pc:chgData name="Dan Braico" userId="da0010a7-427e-4724-9fe6-a7dcb73fe8bb" providerId="ADAL" clId="{21117893-ABEB-4233-959A-C0FFD4378154}" dt="2020-04-30T19:46:57.692" v="350" actId="20577"/>
      <pc:docMkLst>
        <pc:docMk/>
      </pc:docMkLst>
      <pc:sldChg chg="modSp mod">
        <pc:chgData name="Dan Braico" userId="da0010a7-427e-4724-9fe6-a7dcb73fe8bb" providerId="ADAL" clId="{21117893-ABEB-4233-959A-C0FFD4378154}" dt="2020-04-30T19:35:39.587" v="1" actId="2711"/>
        <pc:sldMkLst>
          <pc:docMk/>
          <pc:sldMk cId="548563770" sldId="258"/>
        </pc:sldMkLst>
        <pc:spChg chg="mod">
          <ac:chgData name="Dan Braico" userId="da0010a7-427e-4724-9fe6-a7dcb73fe8bb" providerId="ADAL" clId="{21117893-ABEB-4233-959A-C0FFD4378154}" dt="2020-04-30T19:35:39.587" v="1" actId="2711"/>
          <ac:spMkLst>
            <pc:docMk/>
            <pc:sldMk cId="548563770" sldId="258"/>
            <ac:spMk id="5" creationId="{498CDD88-89D9-42FD-9CBD-10E7B30FBF35}"/>
          </ac:spMkLst>
        </pc:spChg>
      </pc:sldChg>
      <pc:sldChg chg="addSp delSp modSp mod setBg">
        <pc:chgData name="Dan Braico" userId="da0010a7-427e-4724-9fe6-a7dcb73fe8bb" providerId="ADAL" clId="{21117893-ABEB-4233-959A-C0FFD4378154}" dt="2020-04-30T19:46:57.692" v="350" actId="20577"/>
        <pc:sldMkLst>
          <pc:docMk/>
          <pc:sldMk cId="3079549762" sldId="259"/>
        </pc:sldMkLst>
        <pc:spChg chg="mod">
          <ac:chgData name="Dan Braico" userId="da0010a7-427e-4724-9fe6-a7dcb73fe8bb" providerId="ADAL" clId="{21117893-ABEB-4233-959A-C0FFD4378154}" dt="2020-04-30T19:38:26.062" v="97" actId="26606"/>
          <ac:spMkLst>
            <pc:docMk/>
            <pc:sldMk cId="3079549762" sldId="259"/>
            <ac:spMk id="2" creationId="{52DDACAB-BB3E-4A49-84F9-402718AE1F7E}"/>
          </ac:spMkLst>
        </pc:spChg>
        <pc:spChg chg="add mod ord">
          <ac:chgData name="Dan Braico" userId="da0010a7-427e-4724-9fe6-a7dcb73fe8bb" providerId="ADAL" clId="{21117893-ABEB-4233-959A-C0FFD4378154}" dt="2020-04-30T19:38:47.457" v="101" actId="1076"/>
          <ac:spMkLst>
            <pc:docMk/>
            <pc:sldMk cId="3079549762" sldId="259"/>
            <ac:spMk id="3" creationId="{83701E0B-2894-4DAC-8E7F-954146BC5C85}"/>
          </ac:spMkLst>
        </pc:spChg>
        <pc:spChg chg="mod">
          <ac:chgData name="Dan Braico" userId="da0010a7-427e-4724-9fe6-a7dcb73fe8bb" providerId="ADAL" clId="{21117893-ABEB-4233-959A-C0FFD4378154}" dt="2020-04-30T19:46:57.692" v="350" actId="20577"/>
          <ac:spMkLst>
            <pc:docMk/>
            <pc:sldMk cId="3079549762" sldId="259"/>
            <ac:spMk id="21" creationId="{0138C83A-3078-44E9-AE45-AD44C51D3AE4}"/>
          </ac:spMkLst>
        </pc:spChg>
        <pc:spChg chg="add del">
          <ac:chgData name="Dan Braico" userId="da0010a7-427e-4724-9fe6-a7dcb73fe8bb" providerId="ADAL" clId="{21117893-ABEB-4233-959A-C0FFD4378154}" dt="2020-04-30T19:38:26.062" v="97" actId="26606"/>
          <ac:spMkLst>
            <pc:docMk/>
            <pc:sldMk cId="3079549762" sldId="259"/>
            <ac:spMk id="26" creationId="{F13C74B1-5B17-4795-BED0-7140497B445A}"/>
          </ac:spMkLst>
        </pc:spChg>
        <pc:spChg chg="add del">
          <ac:chgData name="Dan Braico" userId="da0010a7-427e-4724-9fe6-a7dcb73fe8bb" providerId="ADAL" clId="{21117893-ABEB-4233-959A-C0FFD4378154}" dt="2020-04-30T19:38:26.062" v="97" actId="26606"/>
          <ac:spMkLst>
            <pc:docMk/>
            <pc:sldMk cId="3079549762" sldId="259"/>
            <ac:spMk id="28" creationId="{3FCFB1DE-0B7E-48CC-BA90-B2AB0889F9D6}"/>
          </ac:spMkLst>
        </pc:spChg>
        <pc:picChg chg="add mod">
          <ac:chgData name="Dan Braico" userId="da0010a7-427e-4724-9fe6-a7dcb73fe8bb" providerId="ADAL" clId="{21117893-ABEB-4233-959A-C0FFD4378154}" dt="2020-04-30T19:38:28.475" v="100" actId="1076"/>
          <ac:picMkLst>
            <pc:docMk/>
            <pc:sldMk cId="3079549762" sldId="259"/>
            <ac:picMk id="6" creationId="{72F07FC4-D213-4A8A-99A0-E62026EA3412}"/>
          </ac:picMkLst>
        </pc:picChg>
        <pc:picChg chg="del">
          <ac:chgData name="Dan Braico" userId="da0010a7-427e-4724-9fe6-a7dcb73fe8bb" providerId="ADAL" clId="{21117893-ABEB-4233-959A-C0FFD4378154}" dt="2020-04-30T19:36:07.711" v="5" actId="478"/>
          <ac:picMkLst>
            <pc:docMk/>
            <pc:sldMk cId="3079549762" sldId="259"/>
            <ac:picMk id="7" creationId="{E92BA995-CD3C-496C-A77E-B1826FDC8152}"/>
          </ac:picMkLst>
        </pc:picChg>
      </pc:sldChg>
      <pc:sldChg chg="addSp delSp modSp mod">
        <pc:chgData name="Dan Braico" userId="da0010a7-427e-4724-9fe6-a7dcb73fe8bb" providerId="ADAL" clId="{21117893-ABEB-4233-959A-C0FFD4378154}" dt="2020-04-30T19:41:20.499" v="168" actId="1076"/>
        <pc:sldMkLst>
          <pc:docMk/>
          <pc:sldMk cId="1149485380" sldId="263"/>
        </pc:sldMkLst>
        <pc:spChg chg="mod">
          <ac:chgData name="Dan Braico" userId="da0010a7-427e-4724-9fe6-a7dcb73fe8bb" providerId="ADAL" clId="{21117893-ABEB-4233-959A-C0FFD4378154}" dt="2020-04-30T19:41:05.989" v="164" actId="6549"/>
          <ac:spMkLst>
            <pc:docMk/>
            <pc:sldMk cId="1149485380" sldId="263"/>
            <ac:spMk id="21" creationId="{0138C83A-3078-44E9-AE45-AD44C51D3AE4}"/>
          </ac:spMkLst>
        </pc:spChg>
        <pc:spChg chg="mod">
          <ac:chgData name="Dan Braico" userId="da0010a7-427e-4724-9fe6-a7dcb73fe8bb" providerId="ADAL" clId="{21117893-ABEB-4233-959A-C0FFD4378154}" dt="2020-04-30T19:40:02.783" v="155" actId="20577"/>
          <ac:spMkLst>
            <pc:docMk/>
            <pc:sldMk cId="1149485380" sldId="263"/>
            <ac:spMk id="22" creationId="{DC796D95-5A1D-42DD-9D6D-E0430F863E6D}"/>
          </ac:spMkLst>
        </pc:spChg>
        <pc:picChg chg="mod">
          <ac:chgData name="Dan Braico" userId="da0010a7-427e-4724-9fe6-a7dcb73fe8bb" providerId="ADAL" clId="{21117893-ABEB-4233-959A-C0FFD4378154}" dt="2020-04-30T19:41:04.294" v="163" actId="1076"/>
          <ac:picMkLst>
            <pc:docMk/>
            <pc:sldMk cId="1149485380" sldId="263"/>
            <ac:picMk id="6" creationId="{317840A2-6038-4271-866F-229C33AB0655}"/>
          </ac:picMkLst>
        </pc:picChg>
        <pc:picChg chg="add mod">
          <ac:chgData name="Dan Braico" userId="da0010a7-427e-4724-9fe6-a7dcb73fe8bb" providerId="ADAL" clId="{21117893-ABEB-4233-959A-C0FFD4378154}" dt="2020-04-30T19:41:20.499" v="168" actId="1076"/>
          <ac:picMkLst>
            <pc:docMk/>
            <pc:sldMk cId="1149485380" sldId="263"/>
            <ac:picMk id="7" creationId="{5BDD67BB-D2F8-4F9E-8B0C-558120703081}"/>
          </ac:picMkLst>
        </pc:picChg>
        <pc:picChg chg="del">
          <ac:chgData name="Dan Braico" userId="da0010a7-427e-4724-9fe6-a7dcb73fe8bb" providerId="ADAL" clId="{21117893-ABEB-4233-959A-C0FFD4378154}" dt="2020-04-30T19:40:20.979" v="158" actId="478"/>
          <ac:picMkLst>
            <pc:docMk/>
            <pc:sldMk cId="1149485380" sldId="263"/>
            <ac:picMk id="9" creationId="{178485F6-3279-4BC6-AB29-86EEE97E8834}"/>
          </ac:picMkLst>
        </pc:picChg>
      </pc:sldChg>
      <pc:sldChg chg="addSp delSp modSp mod">
        <pc:chgData name="Dan Braico" userId="da0010a7-427e-4724-9fe6-a7dcb73fe8bb" providerId="ADAL" clId="{21117893-ABEB-4233-959A-C0FFD4378154}" dt="2020-04-30T19:42:56.214" v="345" actId="1076"/>
        <pc:sldMkLst>
          <pc:docMk/>
          <pc:sldMk cId="3769655038" sldId="264"/>
        </pc:sldMkLst>
        <pc:spChg chg="mod">
          <ac:chgData name="Dan Braico" userId="da0010a7-427e-4724-9fe6-a7dcb73fe8bb" providerId="ADAL" clId="{21117893-ABEB-4233-959A-C0FFD4378154}" dt="2020-04-30T19:42:42.264" v="341" actId="20577"/>
          <ac:spMkLst>
            <pc:docMk/>
            <pc:sldMk cId="3769655038" sldId="264"/>
            <ac:spMk id="21" creationId="{0138C83A-3078-44E9-AE45-AD44C51D3AE4}"/>
          </ac:spMkLst>
        </pc:spChg>
        <pc:spChg chg="mod">
          <ac:chgData name="Dan Braico" userId="da0010a7-427e-4724-9fe6-a7dcb73fe8bb" providerId="ADAL" clId="{21117893-ABEB-4233-959A-C0FFD4378154}" dt="2020-04-30T19:41:44.888" v="212" actId="20577"/>
          <ac:spMkLst>
            <pc:docMk/>
            <pc:sldMk cId="3769655038" sldId="264"/>
            <ac:spMk id="22" creationId="{DC796D95-5A1D-42DD-9D6D-E0430F863E6D}"/>
          </ac:spMkLst>
        </pc:spChg>
        <pc:picChg chg="add mod">
          <ac:chgData name="Dan Braico" userId="da0010a7-427e-4724-9fe6-a7dcb73fe8bb" providerId="ADAL" clId="{21117893-ABEB-4233-959A-C0FFD4378154}" dt="2020-04-30T19:41:59.712" v="217" actId="1076"/>
          <ac:picMkLst>
            <pc:docMk/>
            <pc:sldMk cId="3769655038" sldId="264"/>
            <ac:picMk id="8" creationId="{714D1A89-9BCC-4689-A059-694877270E42}"/>
          </ac:picMkLst>
        </pc:picChg>
        <pc:picChg chg="del">
          <ac:chgData name="Dan Braico" userId="da0010a7-427e-4724-9fe6-a7dcb73fe8bb" providerId="ADAL" clId="{21117893-ABEB-4233-959A-C0FFD4378154}" dt="2020-04-30T19:41:51.188" v="213" actId="478"/>
          <ac:picMkLst>
            <pc:docMk/>
            <pc:sldMk cId="3769655038" sldId="264"/>
            <ac:picMk id="9" creationId="{8DC3E313-CD3E-4901-BA6C-2253552696EE}"/>
          </ac:picMkLst>
        </pc:picChg>
        <pc:picChg chg="del">
          <ac:chgData name="Dan Braico" userId="da0010a7-427e-4724-9fe6-a7dcb73fe8bb" providerId="ADAL" clId="{21117893-ABEB-4233-959A-C0FFD4378154}" dt="2020-04-30T19:42:26.225" v="266" actId="478"/>
          <ac:picMkLst>
            <pc:docMk/>
            <pc:sldMk cId="3769655038" sldId="264"/>
            <ac:picMk id="10" creationId="{78CA63D3-6A48-48B6-84C9-B3BEEBC76382}"/>
          </ac:picMkLst>
        </pc:picChg>
        <pc:picChg chg="add mod">
          <ac:chgData name="Dan Braico" userId="da0010a7-427e-4724-9fe6-a7dcb73fe8bb" providerId="ADAL" clId="{21117893-ABEB-4233-959A-C0FFD4378154}" dt="2020-04-30T19:42:56.214" v="345" actId="1076"/>
          <ac:picMkLst>
            <pc:docMk/>
            <pc:sldMk cId="3769655038" sldId="264"/>
            <ac:picMk id="11" creationId="{1F847056-B611-4D4C-AFA1-D37F39C445A7}"/>
          </ac:picMkLst>
        </pc:picChg>
        <pc:picChg chg="add mod">
          <ac:chgData name="Dan Braico" userId="da0010a7-427e-4724-9fe6-a7dcb73fe8bb" providerId="ADAL" clId="{21117893-ABEB-4233-959A-C0FFD4378154}" dt="2020-04-30T19:42:53.933" v="344" actId="1076"/>
          <ac:picMkLst>
            <pc:docMk/>
            <pc:sldMk cId="3769655038" sldId="264"/>
            <ac:picMk id="12" creationId="{ED8F1552-0129-4A07-8C35-CBC272D9E85F}"/>
          </ac:picMkLst>
        </pc:picChg>
        <pc:picChg chg="del">
          <ac:chgData name="Dan Braico" userId="da0010a7-427e-4724-9fe6-a7dcb73fe8bb" providerId="ADAL" clId="{21117893-ABEB-4233-959A-C0FFD4378154}" dt="2020-04-30T19:42:27.634" v="267" actId="478"/>
          <ac:picMkLst>
            <pc:docMk/>
            <pc:sldMk cId="3769655038" sldId="264"/>
            <ac:picMk id="13" creationId="{214D69A6-2466-4331-99A4-68C9CA64E713}"/>
          </ac:picMkLst>
        </pc:picChg>
      </pc:sldChg>
      <pc:sldChg chg="del">
        <pc:chgData name="Dan Braico" userId="da0010a7-427e-4724-9fe6-a7dcb73fe8bb" providerId="ADAL" clId="{21117893-ABEB-4233-959A-C0FFD4378154}" dt="2020-04-30T19:35:44.170" v="2" actId="47"/>
        <pc:sldMkLst>
          <pc:docMk/>
          <pc:sldMk cId="1173937167" sldId="265"/>
        </pc:sldMkLst>
      </pc:sldChg>
      <pc:sldChg chg="modSp mod">
        <pc:chgData name="Dan Braico" userId="da0010a7-427e-4724-9fe6-a7dcb73fe8bb" providerId="ADAL" clId="{21117893-ABEB-4233-959A-C0FFD4378154}" dt="2020-04-30T19:35:58.456" v="4" actId="5793"/>
        <pc:sldMkLst>
          <pc:docMk/>
          <pc:sldMk cId="3274792466" sldId="267"/>
        </pc:sldMkLst>
        <pc:spChg chg="mod">
          <ac:chgData name="Dan Braico" userId="da0010a7-427e-4724-9fe6-a7dcb73fe8bb" providerId="ADAL" clId="{21117893-ABEB-4233-959A-C0FFD4378154}" dt="2020-04-30T19:35:58.456" v="4" actId="5793"/>
          <ac:spMkLst>
            <pc:docMk/>
            <pc:sldMk cId="3274792466" sldId="267"/>
            <ac:spMk id="21" creationId="{0138C83A-3078-44E9-AE45-AD44C51D3A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https://www.youtube.com/watch?v=uCv74dFMUoE&amp;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dan.braico@lethsd.ab.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1rgjOVIifEU&amp;list=PLrwsmTAHQP4EHYSK8mYNaAIv7CLkEIZK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oytheater.com/fish-feeder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jr.brainpop.com/math/numbersense/comparingnumb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ictgames.com/mobilePage/scales/index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Monday, May 4,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1460-E367-468A-9BD0-3BDA4844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0CC67-3FD3-4700-AA6E-962D7485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145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Hello Kiddos,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Star Wars Day! May the 4</a:t>
            </a:r>
            <a:r>
              <a:rPr lang="en-C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be With You. Hope you had a great weekend. We will look at double consonant blends again this week, we start with ‘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’, we will read a story called Enemy Pie and make predictions, and we will be comparing numbers in Math.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Learning,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Mr. Braico</a:t>
            </a:r>
          </a:p>
        </p:txBody>
      </p:sp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Click and watch the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Read a book from home or on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RAZ kids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Find any ‘</a:t>
            </a:r>
            <a:r>
              <a:rPr lang="en-CA" sz="18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’ words in your book. Remember to always keep trying like </a:t>
            </a:r>
            <a:r>
              <a:rPr lang="en-CA" sz="1800" dirty="0" err="1">
                <a:latin typeface="Arial" panose="020B0604020202020204" pitchFamily="34" charset="0"/>
                <a:cs typeface="Arial" panose="020B0604020202020204" pitchFamily="34" charset="0"/>
              </a:rPr>
              <a:t>Tryin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’ Lion and solve those tricky words – don’t quit. 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Share your words you found with a parent or share it with Mr. Braico in an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email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 or on your ClassDojo portfolio.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201750" y="808942"/>
            <a:ext cx="7525918" cy="76594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apply a variety of strategies to help solve words.</a:t>
            </a:r>
            <a:endParaRPr lang="en-CA" sz="2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1CD307D0-7CD2-49B3-960D-5965529554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7705" y="2018704"/>
            <a:ext cx="1182045" cy="102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9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watch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Mrs.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Biesbroek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read Enemy Pie.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Today we will be making a prediction.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Watch the first video. Jeremy Ross and the boy seem to be having fun. What do you predict will happen next?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Open a Word Document and title it “Enemy Pie – Prediction” and add your prediction.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Watch the second video and see if your prediction was correct.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Write down if you were correct or if you were surprised. What actually happened in the story?</a:t>
            </a:r>
          </a:p>
          <a:p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877785" y="873126"/>
            <a:ext cx="7379494" cy="81756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make predictions to draw conclusions of a story.</a:t>
            </a:r>
            <a:endParaRPr lang="en-CA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840A2-6038-4271-866F-229C33AB0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9496" y="4190016"/>
            <a:ext cx="1205363" cy="967810"/>
          </a:xfrm>
          <a:prstGeom prst="rect">
            <a:avLst/>
          </a:prstGeom>
        </p:spPr>
      </p:pic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5BDD67BB-D2F8-4F9E-8B0C-558120703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659" y="1840936"/>
            <a:ext cx="1068822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learn more about comparing numbers.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User: westminster1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Password: westie1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 the EASY or HARD quiz found under the video.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 fish the greater amount of food.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Compare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numbers using the scale.</a:t>
            </a:r>
          </a:p>
          <a:p>
            <a:pPr marL="0" indent="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472576" y="858966"/>
            <a:ext cx="7778364" cy="66089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compare and order numbers.</a:t>
            </a:r>
            <a:endParaRPr lang="en-CA" sz="2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714D1A89-9BCC-4689-A059-694877270E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3272" y="2242637"/>
            <a:ext cx="1971096" cy="1447651"/>
          </a:xfrm>
          <a:prstGeom prst="rect">
            <a:avLst/>
          </a:prstGeom>
        </p:spPr>
      </p:pic>
      <p:pic>
        <p:nvPicPr>
          <p:cNvPr id="11" name="Picture 10">
            <a:hlinkClick r:id="rId3"/>
            <a:extLst>
              <a:ext uri="{FF2B5EF4-FFF2-40B4-BE49-F238E27FC236}">
                <a16:creationId xmlns:a16="http://schemas.microsoft.com/office/drawing/2014/main" id="{1F847056-B611-4D4C-AFA1-D37F39C445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9477" y="4294422"/>
            <a:ext cx="1189343" cy="944957"/>
          </a:xfrm>
          <a:prstGeom prst="rect">
            <a:avLst/>
          </a:prstGeom>
        </p:spPr>
      </p:pic>
      <p:pic>
        <p:nvPicPr>
          <p:cNvPr id="12" name="Picture 11">
            <a:hlinkClick r:id="rId4"/>
            <a:extLst>
              <a:ext uri="{FF2B5EF4-FFF2-40B4-BE49-F238E27FC236}">
                <a16:creationId xmlns:a16="http://schemas.microsoft.com/office/drawing/2014/main" id="{ED8F1552-0129-4A07-8C35-CBC272D9E8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7326" y="4341809"/>
            <a:ext cx="1274083" cy="89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Choose one (or more) activities for your DPA.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GoNoodle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Fresh Start Fitness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Maximo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Calming 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Mrs. McIntyre DPA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33" ma:contentTypeDescription="Create a new document." ma:contentTypeScope="" ma:versionID="dd8284542b05649bf4a513721eb2038d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20ff5c8fe64553906c1a5cfff9fd2cc4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  <Math_Settings xmlns="c17d24db-1525-423a-a246-76d2fc38ff69" xsi:nil="true"/>
    <LMS_Mappings xmlns="c17d24db-1525-423a-a246-76d2fc38ff69" xsi:nil="true"/>
    <IsNotebookLocked xmlns="c17d24db-1525-423a-a246-76d2fc38ff69" xsi:nil="true"/>
    <Distribution_Groups xmlns="c17d24db-1525-423a-a246-76d2fc38ff69" xsi:nil="true"/>
    <TeamsChannelId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75F652-03F4-482D-8065-ED14A94C5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365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27</cp:revision>
  <dcterms:created xsi:type="dcterms:W3CDTF">2020-03-31T19:26:18Z</dcterms:created>
  <dcterms:modified xsi:type="dcterms:W3CDTF">2020-05-03T17:53:48Z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