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5" r:id="rId8"/>
    <p:sldId id="267" r:id="rId9"/>
    <p:sldId id="259" r:id="rId10"/>
    <p:sldId id="263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17893-ABEB-4233-959A-C0FFD4378154}" v="4" dt="2020-04-28T17:16:22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0CDB7601-8EF8-465F-AE57-DAAF00F24C09}"/>
    <pc:docChg chg="custSel modSld">
      <pc:chgData name="Dan Braico" userId="da0010a7-427e-4724-9fe6-a7dcb73fe8bb" providerId="ADAL" clId="{0CDB7601-8EF8-465F-AE57-DAAF00F24C09}" dt="2020-04-28T17:16:35.812" v="20" actId="14100"/>
      <pc:docMkLst>
        <pc:docMk/>
      </pc:docMkLst>
      <pc:sldChg chg="addSp delSp modSp mod">
        <pc:chgData name="Dan Braico" userId="da0010a7-427e-4724-9fe6-a7dcb73fe8bb" providerId="ADAL" clId="{0CDB7601-8EF8-465F-AE57-DAAF00F24C09}" dt="2020-04-28T17:16:35.812" v="20" actId="14100"/>
        <pc:sldMkLst>
          <pc:docMk/>
          <pc:sldMk cId="3769655038" sldId="264"/>
        </pc:sldMkLst>
        <pc:spChg chg="mod">
          <ac:chgData name="Dan Braico" userId="da0010a7-427e-4724-9fe6-a7dcb73fe8bb" providerId="ADAL" clId="{0CDB7601-8EF8-465F-AE57-DAAF00F24C09}" dt="2020-04-28T17:16:14.187" v="14" actId="2711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0CDB7601-8EF8-465F-AE57-DAAF00F24C09}" dt="2020-04-28T17:15:29.259" v="7" actId="20577"/>
          <ac:spMkLst>
            <pc:docMk/>
            <pc:sldMk cId="3769655038" sldId="264"/>
            <ac:spMk id="22" creationId="{DC796D95-5A1D-42DD-9D6D-E0430F863E6D}"/>
          </ac:spMkLst>
        </pc:spChg>
        <pc:picChg chg="del">
          <ac:chgData name="Dan Braico" userId="da0010a7-427e-4724-9fe6-a7dcb73fe8bb" providerId="ADAL" clId="{0CDB7601-8EF8-465F-AE57-DAAF00F24C09}" dt="2020-04-28T17:15:31.707" v="8" actId="478"/>
          <ac:picMkLst>
            <pc:docMk/>
            <pc:sldMk cId="3769655038" sldId="264"/>
            <ac:picMk id="8" creationId="{BC26A061-219B-46CF-8E98-95173A75CE78}"/>
          </ac:picMkLst>
        </pc:picChg>
        <pc:picChg chg="add mod">
          <ac:chgData name="Dan Braico" userId="da0010a7-427e-4724-9fe6-a7dcb73fe8bb" providerId="ADAL" clId="{0CDB7601-8EF8-465F-AE57-DAAF00F24C09}" dt="2020-04-28T17:15:37.386" v="10" actId="1076"/>
          <ac:picMkLst>
            <pc:docMk/>
            <pc:sldMk cId="3769655038" sldId="264"/>
            <ac:picMk id="9" creationId="{8DC3E313-CD3E-4901-BA6C-2253552696EE}"/>
          </ac:picMkLst>
        </pc:picChg>
        <pc:picChg chg="add mod">
          <ac:chgData name="Dan Braico" userId="da0010a7-427e-4724-9fe6-a7dcb73fe8bb" providerId="ADAL" clId="{0CDB7601-8EF8-465F-AE57-DAAF00F24C09}" dt="2020-04-28T17:16:33.080" v="19" actId="1076"/>
          <ac:picMkLst>
            <pc:docMk/>
            <pc:sldMk cId="3769655038" sldId="264"/>
            <ac:picMk id="10" creationId="{78CA63D3-6A48-48B6-84C9-B3BEEBC76382}"/>
          </ac:picMkLst>
        </pc:picChg>
        <pc:picChg chg="del">
          <ac:chgData name="Dan Braico" userId="da0010a7-427e-4724-9fe6-a7dcb73fe8bb" providerId="ADAL" clId="{0CDB7601-8EF8-465F-AE57-DAAF00F24C09}" dt="2020-04-28T17:16:17.817" v="15" actId="478"/>
          <ac:picMkLst>
            <pc:docMk/>
            <pc:sldMk cId="3769655038" sldId="264"/>
            <ac:picMk id="11" creationId="{45FC9885-87D9-4103-9EFE-E7D7E1C8B3BF}"/>
          </ac:picMkLst>
        </pc:picChg>
        <pc:picChg chg="del">
          <ac:chgData name="Dan Braico" userId="da0010a7-427e-4724-9fe6-a7dcb73fe8bb" providerId="ADAL" clId="{0CDB7601-8EF8-465F-AE57-DAAF00F24C09}" dt="2020-04-28T17:16:17.817" v="15" actId="478"/>
          <ac:picMkLst>
            <pc:docMk/>
            <pc:sldMk cId="3769655038" sldId="264"/>
            <ac:picMk id="12" creationId="{19D6414F-3260-4FED-960F-42499B9A1C80}"/>
          </ac:picMkLst>
        </pc:picChg>
        <pc:picChg chg="add mod">
          <ac:chgData name="Dan Braico" userId="da0010a7-427e-4724-9fe6-a7dcb73fe8bb" providerId="ADAL" clId="{0CDB7601-8EF8-465F-AE57-DAAF00F24C09}" dt="2020-04-28T17:16:35.812" v="20" actId="14100"/>
          <ac:picMkLst>
            <pc:docMk/>
            <pc:sldMk cId="3769655038" sldId="264"/>
            <ac:picMk id="13" creationId="{214D69A6-2466-4331-99A4-68C9CA64E713}"/>
          </ac:picMkLst>
        </pc:picChg>
      </pc:sldChg>
      <pc:sldChg chg="modSp mod">
        <pc:chgData name="Dan Braico" userId="da0010a7-427e-4724-9fe6-a7dcb73fe8bb" providerId="ADAL" clId="{0CDB7601-8EF8-465F-AE57-DAAF00F24C09}" dt="2020-04-28T17:14:59.751" v="1" actId="1037"/>
        <pc:sldMkLst>
          <pc:docMk/>
          <pc:sldMk cId="3274792466" sldId="267"/>
        </pc:sldMkLst>
        <pc:picChg chg="mod">
          <ac:chgData name="Dan Braico" userId="da0010a7-427e-4724-9fe6-a7dcb73fe8bb" providerId="ADAL" clId="{0CDB7601-8EF8-465F-AE57-DAAF00F24C09}" dt="2020-04-28T17:14:59.751" v="1" actId="1037"/>
          <ac:picMkLst>
            <pc:docMk/>
            <pc:sldMk cId="3274792466" sldId="267"/>
            <ac:picMk id="7" creationId="{DF51EBE4-C6A1-444C-9437-0CABAF2F10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61CUInv2l8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a2CK0zfE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0Wrv_ZviMEc&amp;t=1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Vcq0Mjswdh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n.Braico@lethsd.ab.ca" TargetMode="External"/><Relationship Id="rId2" Type="http://schemas.openxmlformats.org/officeDocument/2006/relationships/hyperlink" Target="https://www.youtube.com/watch?v=XP5yWz-MNpM&amp;t=42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bskids.org/peg/games/happy-camel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jr.brainpop.com/math/measurement/gramsandkilogra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ictgames.com/mobilePage/mostlyPostie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May 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Friday! It’s almost the weekend and we are almost done our ‘My Story’ writing. Today we will be looking at the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double consonant, we will read and edit a little story, we will also be editing our ‘My Story’ narrative writing, and we will be learning about measuring mass using grams and kilograms.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to put your lips together to get ready for the sounds using Lips the Fish.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email or on your ClassDojo portfolio.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dan.braico@lethsd.ab.ca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71558" y="859241"/>
            <a:ext cx="7658100" cy="70866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00F1B2E-A931-4F9E-BDEC-31A6704E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360" y="1929384"/>
            <a:ext cx="1057275" cy="10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about making sentences.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video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about spacing.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about upper and lower case.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check for capital letters, punctuation and errors in spelling.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A4AA9FA-3B08-46BB-ACC5-7CF667F9B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019" y="2214534"/>
            <a:ext cx="1649359" cy="771308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2EB76AC3-616E-476D-9543-3FCEA65CA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9867" y="4570297"/>
            <a:ext cx="1744511" cy="1167480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DF51EBE4-C6A1-444C-9437-0CABAF2F1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6035" y="3181906"/>
            <a:ext cx="1616106" cy="10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457092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are some errors in these sentences. Fix the sentences so that they make sense. Remember to look for capitals, spacing and punctuation.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After you fixed the sentences, read them to a parent or sibling or to Mr. Braico on your ClassDojo portfolio.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BA995-CD3C-496C-A77E-B1826FDC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2" y="0"/>
            <a:ext cx="5896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editing stories.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be looking back at our writing. We will make sure our readers are able to read and understand our writing by editing our work.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Open the “My Story” document. Fix up any errors with capitals, spacing, spelling and punctuation. Remember to save your work. Send your work to Mr. Braico.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dan.braico@lethsd.ab.ca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check for capital letters, punctuation and errors in spelling.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080" y="5213534"/>
            <a:ext cx="1205363" cy="967810"/>
          </a:xfrm>
          <a:prstGeom prst="rect">
            <a:avLst/>
          </a:prstGeom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178485F6-3279-4BC6-AB29-86EEE97E8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999" y="1929384"/>
            <a:ext cx="2415280" cy="11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about temperature.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balance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find the weight.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Weigh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letters to find out the mass.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relate a unit of measure to measure mass.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DC3E313-CD3E-4901-BA6C-225355269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182" y="2128238"/>
            <a:ext cx="1839370" cy="1396844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78CA63D3-6A48-48B6-84C9-B3BEEBC76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398" y="4615363"/>
            <a:ext cx="1112422" cy="931229"/>
          </a:xfrm>
          <a:prstGeom prst="rect">
            <a:avLst/>
          </a:prstGeom>
        </p:spPr>
      </p:pic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214D69A6-2466-4331-99A4-68C9CA64E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867" y="4615363"/>
            <a:ext cx="1112670" cy="9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483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Reading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26</cp:revision>
  <dcterms:created xsi:type="dcterms:W3CDTF">2020-03-31T19:26:18Z</dcterms:created>
  <dcterms:modified xsi:type="dcterms:W3CDTF">2020-04-28T17:16:36Z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