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5" r:id="rId8"/>
    <p:sldId id="259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55BF2-4192-483E-B7E9-619A41906E67}" v="20" dt="2020-04-27T16:33:28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E65E046D-FDB4-4ED1-8E9A-7A8FF38351E7}"/>
    <pc:docChg chg="custSel modSld">
      <pc:chgData name="Dan Braico" userId="da0010a7-427e-4724-9fe6-a7dcb73fe8bb" providerId="ADAL" clId="{E65E046D-FDB4-4ED1-8E9A-7A8FF38351E7}" dt="2020-04-27T16:33:43.091" v="223" actId="20577"/>
      <pc:docMkLst>
        <pc:docMk/>
      </pc:docMkLst>
      <pc:sldChg chg="addSp delSp modSp mod">
        <pc:chgData name="Dan Braico" userId="da0010a7-427e-4724-9fe6-a7dcb73fe8bb" providerId="ADAL" clId="{E65E046D-FDB4-4ED1-8E9A-7A8FF38351E7}" dt="2020-04-27T16:29:40.130" v="114" actId="20577"/>
        <pc:sldMkLst>
          <pc:docMk/>
          <pc:sldMk cId="3079549762" sldId="259"/>
        </pc:sldMkLst>
        <pc:spChg chg="mod">
          <ac:chgData name="Dan Braico" userId="da0010a7-427e-4724-9fe6-a7dcb73fe8bb" providerId="ADAL" clId="{E65E046D-FDB4-4ED1-8E9A-7A8FF38351E7}" dt="2020-04-27T16:29:18.828" v="80" actId="2711"/>
          <ac:spMkLst>
            <pc:docMk/>
            <pc:sldMk cId="3079549762" sldId="259"/>
            <ac:spMk id="21" creationId="{0138C83A-3078-44E9-AE45-AD44C51D3AE4}"/>
          </ac:spMkLst>
        </pc:spChg>
        <pc:spChg chg="mod">
          <ac:chgData name="Dan Braico" userId="da0010a7-427e-4724-9fe6-a7dcb73fe8bb" providerId="ADAL" clId="{E65E046D-FDB4-4ED1-8E9A-7A8FF38351E7}" dt="2020-04-27T16:29:40.130" v="114" actId="20577"/>
          <ac:spMkLst>
            <pc:docMk/>
            <pc:sldMk cId="3079549762" sldId="259"/>
            <ac:spMk id="22" creationId="{DC796D95-5A1D-42DD-9D6D-E0430F863E6D}"/>
          </ac:spMkLst>
        </pc:spChg>
        <pc:picChg chg="add mod">
          <ac:chgData name="Dan Braico" userId="da0010a7-427e-4724-9fe6-a7dcb73fe8bb" providerId="ADAL" clId="{E65E046D-FDB4-4ED1-8E9A-7A8FF38351E7}" dt="2020-04-27T16:28:28.487" v="8" actId="1076"/>
          <ac:picMkLst>
            <pc:docMk/>
            <pc:sldMk cId="3079549762" sldId="259"/>
            <ac:picMk id="7" creationId="{37B9FBAD-E166-45AA-9B12-EA16AE2FC66D}"/>
          </ac:picMkLst>
        </pc:picChg>
        <pc:picChg chg="mod">
          <ac:chgData name="Dan Braico" userId="da0010a7-427e-4724-9fe6-a7dcb73fe8bb" providerId="ADAL" clId="{E65E046D-FDB4-4ED1-8E9A-7A8FF38351E7}" dt="2020-04-27T16:28:57.111" v="78" actId="1076"/>
          <ac:picMkLst>
            <pc:docMk/>
            <pc:sldMk cId="3079549762" sldId="259"/>
            <ac:picMk id="8" creationId="{8D9C1830-ECBB-42FD-8E2F-7B2C44CB5479}"/>
          </ac:picMkLst>
        </pc:picChg>
        <pc:picChg chg="del">
          <ac:chgData name="Dan Braico" userId="da0010a7-427e-4724-9fe6-a7dcb73fe8bb" providerId="ADAL" clId="{E65E046D-FDB4-4ED1-8E9A-7A8FF38351E7}" dt="2020-04-27T16:28:16.943" v="4" actId="478"/>
          <ac:picMkLst>
            <pc:docMk/>
            <pc:sldMk cId="3079549762" sldId="259"/>
            <ac:picMk id="9" creationId="{7E862A8D-1C1C-42B7-A546-9CD9A431590B}"/>
          </ac:picMkLst>
        </pc:picChg>
      </pc:sldChg>
      <pc:sldChg chg="addSp delSp modSp mod">
        <pc:chgData name="Dan Braico" userId="da0010a7-427e-4724-9fe6-a7dcb73fe8bb" providerId="ADAL" clId="{E65E046D-FDB4-4ED1-8E9A-7A8FF38351E7}" dt="2020-04-27T16:32:20.663" v="161" actId="1076"/>
        <pc:sldMkLst>
          <pc:docMk/>
          <pc:sldMk cId="1149485380" sldId="263"/>
        </pc:sldMkLst>
        <pc:spChg chg="mod">
          <ac:chgData name="Dan Braico" userId="da0010a7-427e-4724-9fe6-a7dcb73fe8bb" providerId="ADAL" clId="{E65E046D-FDB4-4ED1-8E9A-7A8FF38351E7}" dt="2020-04-27T16:32:16.672" v="160" actId="2711"/>
          <ac:spMkLst>
            <pc:docMk/>
            <pc:sldMk cId="1149485380" sldId="263"/>
            <ac:spMk id="21" creationId="{0138C83A-3078-44E9-AE45-AD44C51D3AE4}"/>
          </ac:spMkLst>
        </pc:spChg>
        <pc:spChg chg="mod">
          <ac:chgData name="Dan Braico" userId="da0010a7-427e-4724-9fe6-a7dcb73fe8bb" providerId="ADAL" clId="{E65E046D-FDB4-4ED1-8E9A-7A8FF38351E7}" dt="2020-04-27T16:30:08.356" v="151" actId="20577"/>
          <ac:spMkLst>
            <pc:docMk/>
            <pc:sldMk cId="1149485380" sldId="263"/>
            <ac:spMk id="22" creationId="{DC796D95-5A1D-42DD-9D6D-E0430F863E6D}"/>
          </ac:spMkLst>
        </pc:spChg>
        <pc:picChg chg="mod">
          <ac:chgData name="Dan Braico" userId="da0010a7-427e-4724-9fe6-a7dcb73fe8bb" providerId="ADAL" clId="{E65E046D-FDB4-4ED1-8E9A-7A8FF38351E7}" dt="2020-04-27T16:32:20.663" v="161" actId="1076"/>
          <ac:picMkLst>
            <pc:docMk/>
            <pc:sldMk cId="1149485380" sldId="263"/>
            <ac:picMk id="6" creationId="{317840A2-6038-4271-866F-229C33AB0655}"/>
          </ac:picMkLst>
        </pc:picChg>
        <pc:picChg chg="del">
          <ac:chgData name="Dan Braico" userId="da0010a7-427e-4724-9fe6-a7dcb73fe8bb" providerId="ADAL" clId="{E65E046D-FDB4-4ED1-8E9A-7A8FF38351E7}" dt="2020-04-27T16:29:51.866" v="115" actId="478"/>
          <ac:picMkLst>
            <pc:docMk/>
            <pc:sldMk cId="1149485380" sldId="263"/>
            <ac:picMk id="7" creationId="{E052E51D-A90F-429A-BB93-3A720FBE2BB5}"/>
          </ac:picMkLst>
        </pc:picChg>
        <pc:picChg chg="add mod">
          <ac:chgData name="Dan Braico" userId="da0010a7-427e-4724-9fe6-a7dcb73fe8bb" providerId="ADAL" clId="{E65E046D-FDB4-4ED1-8E9A-7A8FF38351E7}" dt="2020-04-27T16:29:57.231" v="118" actId="1076"/>
          <ac:picMkLst>
            <pc:docMk/>
            <pc:sldMk cId="1149485380" sldId="263"/>
            <ac:picMk id="8" creationId="{C4084C2E-883C-4F9F-B94F-B0236B51D36B}"/>
          </ac:picMkLst>
        </pc:picChg>
      </pc:sldChg>
      <pc:sldChg chg="addSp delSp modSp mod">
        <pc:chgData name="Dan Braico" userId="da0010a7-427e-4724-9fe6-a7dcb73fe8bb" providerId="ADAL" clId="{E65E046D-FDB4-4ED1-8E9A-7A8FF38351E7}" dt="2020-04-27T16:33:43.091" v="223" actId="20577"/>
        <pc:sldMkLst>
          <pc:docMk/>
          <pc:sldMk cId="3769655038" sldId="264"/>
        </pc:sldMkLst>
        <pc:spChg chg="mod">
          <ac:chgData name="Dan Braico" userId="da0010a7-427e-4724-9fe6-a7dcb73fe8bb" providerId="ADAL" clId="{E65E046D-FDB4-4ED1-8E9A-7A8FF38351E7}" dt="2020-04-27T16:33:21.396" v="172" actId="2711"/>
          <ac:spMkLst>
            <pc:docMk/>
            <pc:sldMk cId="3769655038" sldId="264"/>
            <ac:spMk id="21" creationId="{0138C83A-3078-44E9-AE45-AD44C51D3AE4}"/>
          </ac:spMkLst>
        </pc:spChg>
        <pc:spChg chg="mod">
          <ac:chgData name="Dan Braico" userId="da0010a7-427e-4724-9fe6-a7dcb73fe8bb" providerId="ADAL" clId="{E65E046D-FDB4-4ED1-8E9A-7A8FF38351E7}" dt="2020-04-27T16:33:43.091" v="223" actId="20577"/>
          <ac:spMkLst>
            <pc:docMk/>
            <pc:sldMk cId="3769655038" sldId="264"/>
            <ac:spMk id="22" creationId="{DC796D95-5A1D-42DD-9D6D-E0430F863E6D}"/>
          </ac:spMkLst>
        </pc:spChg>
        <pc:picChg chg="add mod">
          <ac:chgData name="Dan Braico" userId="da0010a7-427e-4724-9fe6-a7dcb73fe8bb" providerId="ADAL" clId="{E65E046D-FDB4-4ED1-8E9A-7A8FF38351E7}" dt="2020-04-27T16:33:04.127" v="170" actId="1076"/>
          <ac:picMkLst>
            <pc:docMk/>
            <pc:sldMk cId="3769655038" sldId="264"/>
            <ac:picMk id="8" creationId="{4351673A-28B6-4E22-A40B-39B7AC3548AF}"/>
          </ac:picMkLst>
        </pc:picChg>
        <pc:picChg chg="del mod">
          <ac:chgData name="Dan Braico" userId="da0010a7-427e-4724-9fe6-a7dcb73fe8bb" providerId="ADAL" clId="{E65E046D-FDB4-4ED1-8E9A-7A8FF38351E7}" dt="2020-04-27T16:32:52.455" v="166" actId="478"/>
          <ac:picMkLst>
            <pc:docMk/>
            <pc:sldMk cId="3769655038" sldId="264"/>
            <ac:picMk id="9" creationId="{A9BA5214-DA2F-4547-89F1-92204D3B0B57}"/>
          </ac:picMkLst>
        </pc:picChg>
        <pc:picChg chg="del">
          <ac:chgData name="Dan Braico" userId="da0010a7-427e-4724-9fe6-a7dcb73fe8bb" providerId="ADAL" clId="{E65E046D-FDB4-4ED1-8E9A-7A8FF38351E7}" dt="2020-04-27T16:32:53.877" v="167" actId="478"/>
          <ac:picMkLst>
            <pc:docMk/>
            <pc:sldMk cId="3769655038" sldId="264"/>
            <ac:picMk id="10" creationId="{5FE92A6D-BE77-4B35-AB62-B90CCE0C1376}"/>
          </ac:picMkLst>
        </pc:picChg>
        <pc:picChg chg="del">
          <ac:chgData name="Dan Braico" userId="da0010a7-427e-4724-9fe6-a7dcb73fe8bb" providerId="ADAL" clId="{E65E046D-FDB4-4ED1-8E9A-7A8FF38351E7}" dt="2020-04-27T16:33:24.087" v="173" actId="478"/>
          <ac:picMkLst>
            <pc:docMk/>
            <pc:sldMk cId="3769655038" sldId="264"/>
            <ac:picMk id="11" creationId="{26CC6280-7C3E-4AB3-A9F7-CC5A1E72F76C}"/>
          </ac:picMkLst>
        </pc:picChg>
        <pc:picChg chg="add mod">
          <ac:chgData name="Dan Braico" userId="da0010a7-427e-4724-9fe6-a7dcb73fe8bb" providerId="ADAL" clId="{E65E046D-FDB4-4ED1-8E9A-7A8FF38351E7}" dt="2020-04-27T16:33:32.384" v="176" actId="1076"/>
          <ac:picMkLst>
            <pc:docMk/>
            <pc:sldMk cId="3769655038" sldId="264"/>
            <ac:picMk id="12" creationId="{DD6EC1D1-748D-42C3-9020-A06018FEFC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bLRFtLrkm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UM9vglfqo" TargetMode="External"/><Relationship Id="rId2" Type="http://schemas.openxmlformats.org/officeDocument/2006/relationships/hyperlink" Target="https://www.youtube.com/watch?v=NxiiOXycvlI&amp;t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yvg7CcaPJ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.ixl.com/math/grade-1/measure-using-objects" TargetMode="External"/><Relationship Id="rId2" Type="http://schemas.openxmlformats.org/officeDocument/2006/relationships/hyperlink" Target="https://jr.brainpop.com/math/measurement/nonstandardmeasurem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April 28,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Tuesday! I hope you were able to add some action to your story through dialogue. Today we will be looking at the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consonant blend, we will read The Rabbit Listened and look at the resolution or ending of a story, and we will learn about measuring using nonstandard units.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 to put your lips together to get ready for the sounds using Lips the Fish.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email or on your ClassDojo portfolio.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dan.braico@lethsd.ab.ca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071558" y="859241"/>
            <a:ext cx="7658100" cy="70866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DBAB33C-CA16-41CF-B0E2-DAF131A9F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608" y="1929384"/>
            <a:ext cx="876326" cy="8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on resolution/ending.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watch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Mr. Braico reading The Rabbit Listened by Cori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Doerrfeld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Think about the resolution or ending of the story. How did it end?</a:t>
            </a: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Understanding how the story ends will help you remember the problem and events of a story. How was Taylor’s problem solved in the resolution or end of the story?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Retell the story to a parent or sibling by using the Story Element 5 from the first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identify what happens at the end of a story.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hlinkClick r:id="rId3"/>
            <a:extLst>
              <a:ext uri="{FF2B5EF4-FFF2-40B4-BE49-F238E27FC236}">
                <a16:creationId xmlns:a16="http://schemas.microsoft.com/office/drawing/2014/main" id="{8D9C1830-ECBB-42FD-8E2F-7B2C44CB5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45" y="3636691"/>
            <a:ext cx="1075986" cy="10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37B9FBAD-E166-45AA-9B12-EA16AE2FC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442" y="2018704"/>
            <a:ext cx="969689" cy="7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writing an ending.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we will continue our fiction writing piece. Think of a way to end your story. How can your characters solve the problem? Will it be a happy or sad ending? </a:t>
            </a: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Write a strong ending for your “My Story” Word document you started last time. Please remember to save your work.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create narrative stories with an ending.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962" y="5213534"/>
            <a:ext cx="1205363" cy="967810"/>
          </a:xfrm>
          <a:prstGeom prst="rect">
            <a:avLst/>
          </a:prstGeom>
        </p:spPr>
      </p:pic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C4084C2E-883C-4F9F-B94F-B0236B51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282" y="1796630"/>
            <a:ext cx="2051518" cy="11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nonstandard measurement.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User: westminster1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Password: westie1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the EASY or HARD quiz found under the video.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objects to measure the line.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Take a picture of an object you measured using nonstandard units. For example, a shoe using Cheerios. Post it in your Portfolio on ClassDojo. 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measure length using nonstandard units.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4351673A-28B6-4E22-A40B-39B7AC354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937" y="4180966"/>
            <a:ext cx="1044496" cy="1157238"/>
          </a:xfrm>
          <a:prstGeom prst="rect">
            <a:avLst/>
          </a:prstGeom>
        </p:spPr>
      </p:pic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DD6EC1D1-748D-42C3-9020-A06018FEF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593" y="2013703"/>
            <a:ext cx="2336400" cy="14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17d24db-1525-423a-a246-76d2fc38ff69"/>
    <ds:schemaRef ds:uri="http://purl.org/dc/terms/"/>
    <ds:schemaRef ds:uri="2dfdbd87-feb3-4b3a-b11d-aaad4bfbe884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485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21</cp:revision>
  <dcterms:created xsi:type="dcterms:W3CDTF">2020-03-31T19:26:18Z</dcterms:created>
  <dcterms:modified xsi:type="dcterms:W3CDTF">2020-04-27T16:33:48Z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