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E046D-FDB4-4ED1-8E9A-7A8FF38351E7}" v="26" dt="2020-04-26T18:29:27.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aico" userId="da0010a7-427e-4724-9fe6-a7dcb73fe8bb" providerId="ADAL" clId="{0827F9D1-16B9-4E3C-9679-5805408A393E}"/>
    <pc:docChg chg="undo custSel modSld">
      <pc:chgData name="Dan Braico" userId="da0010a7-427e-4724-9fe6-a7dcb73fe8bb" providerId="ADAL" clId="{0827F9D1-16B9-4E3C-9679-5805408A393E}" dt="2020-04-26T18:29:30.451" v="358" actId="1076"/>
      <pc:docMkLst>
        <pc:docMk/>
      </pc:docMkLst>
      <pc:sldChg chg="addSp delSp modSp mod">
        <pc:chgData name="Dan Braico" userId="da0010a7-427e-4724-9fe6-a7dcb73fe8bb" providerId="ADAL" clId="{0827F9D1-16B9-4E3C-9679-5805408A393E}" dt="2020-04-26T18:26:08.634" v="224" actId="1076"/>
        <pc:sldMkLst>
          <pc:docMk/>
          <pc:sldMk cId="3079549762" sldId="259"/>
        </pc:sldMkLst>
        <pc:spChg chg="mod">
          <ac:chgData name="Dan Braico" userId="da0010a7-427e-4724-9fe6-a7dcb73fe8bb" providerId="ADAL" clId="{0827F9D1-16B9-4E3C-9679-5805408A393E}" dt="2020-04-26T18:25:41.574" v="216" actId="2711"/>
          <ac:spMkLst>
            <pc:docMk/>
            <pc:sldMk cId="3079549762" sldId="259"/>
            <ac:spMk id="21" creationId="{0138C83A-3078-44E9-AE45-AD44C51D3AE4}"/>
          </ac:spMkLst>
        </pc:spChg>
        <pc:spChg chg="mod">
          <ac:chgData name="Dan Braico" userId="da0010a7-427e-4724-9fe6-a7dcb73fe8bb" providerId="ADAL" clId="{0827F9D1-16B9-4E3C-9679-5805408A393E}" dt="2020-04-26T18:24:21.425" v="42" actId="20577"/>
          <ac:spMkLst>
            <pc:docMk/>
            <pc:sldMk cId="3079549762" sldId="259"/>
            <ac:spMk id="22" creationId="{DC796D95-5A1D-42DD-9D6D-E0430F863E6D}"/>
          </ac:spMkLst>
        </pc:spChg>
        <pc:picChg chg="del">
          <ac:chgData name="Dan Braico" userId="da0010a7-427e-4724-9fe6-a7dcb73fe8bb" providerId="ADAL" clId="{0827F9D1-16B9-4E3C-9679-5805408A393E}" dt="2020-04-26T18:24:28.010" v="45" actId="478"/>
          <ac:picMkLst>
            <pc:docMk/>
            <pc:sldMk cId="3079549762" sldId="259"/>
            <ac:picMk id="3" creationId="{461EACAC-4AEE-4040-8940-322C6B012149}"/>
          </ac:picMkLst>
        </pc:picChg>
        <pc:picChg chg="del">
          <ac:chgData name="Dan Braico" userId="da0010a7-427e-4724-9fe6-a7dcb73fe8bb" providerId="ADAL" clId="{0827F9D1-16B9-4E3C-9679-5805408A393E}" dt="2020-04-26T18:24:23.688" v="43" actId="478"/>
          <ac:picMkLst>
            <pc:docMk/>
            <pc:sldMk cId="3079549762" sldId="259"/>
            <ac:picMk id="6" creationId="{4DA17A8F-0AC7-47E9-8AEE-11C9A4ACA40D}"/>
          </ac:picMkLst>
        </pc:picChg>
        <pc:picChg chg="add mod">
          <ac:chgData name="Dan Braico" userId="da0010a7-427e-4724-9fe6-a7dcb73fe8bb" providerId="ADAL" clId="{0827F9D1-16B9-4E3C-9679-5805408A393E}" dt="2020-04-26T18:26:08.634" v="224" actId="1076"/>
          <ac:picMkLst>
            <pc:docMk/>
            <pc:sldMk cId="3079549762" sldId="259"/>
            <ac:picMk id="8" creationId="{8D9C1830-ECBB-42FD-8E2F-7B2C44CB5479}"/>
          </ac:picMkLst>
        </pc:picChg>
        <pc:picChg chg="add mod">
          <ac:chgData name="Dan Braico" userId="da0010a7-427e-4724-9fe6-a7dcb73fe8bb" providerId="ADAL" clId="{0827F9D1-16B9-4E3C-9679-5805408A393E}" dt="2020-04-26T18:26:04.602" v="223" actId="1076"/>
          <ac:picMkLst>
            <pc:docMk/>
            <pc:sldMk cId="3079549762" sldId="259"/>
            <ac:picMk id="9" creationId="{7E862A8D-1C1C-42B7-A546-9CD9A431590B}"/>
          </ac:picMkLst>
        </pc:picChg>
        <pc:picChg chg="del">
          <ac:chgData name="Dan Braico" userId="da0010a7-427e-4724-9fe6-a7dcb73fe8bb" providerId="ADAL" clId="{0827F9D1-16B9-4E3C-9679-5805408A393E}" dt="2020-04-26T18:24:25.203" v="44" actId="478"/>
          <ac:picMkLst>
            <pc:docMk/>
            <pc:sldMk cId="3079549762" sldId="259"/>
            <ac:picMk id="1026" creationId="{3A3FB9F5-1A21-41DF-8B03-5914F036DAC1}"/>
          </ac:picMkLst>
        </pc:picChg>
      </pc:sldChg>
      <pc:sldChg chg="addSp delSp modSp mod">
        <pc:chgData name="Dan Braico" userId="da0010a7-427e-4724-9fe6-a7dcb73fe8bb" providerId="ADAL" clId="{0827F9D1-16B9-4E3C-9679-5805408A393E}" dt="2020-04-26T18:27:43.159" v="284" actId="1076"/>
        <pc:sldMkLst>
          <pc:docMk/>
          <pc:sldMk cId="1149485380" sldId="263"/>
        </pc:sldMkLst>
        <pc:spChg chg="mod">
          <ac:chgData name="Dan Braico" userId="da0010a7-427e-4724-9fe6-a7dcb73fe8bb" providerId="ADAL" clId="{0827F9D1-16B9-4E3C-9679-5805408A393E}" dt="2020-04-26T18:27:23.770" v="278" actId="255"/>
          <ac:spMkLst>
            <pc:docMk/>
            <pc:sldMk cId="1149485380" sldId="263"/>
            <ac:spMk id="21" creationId="{0138C83A-3078-44E9-AE45-AD44C51D3AE4}"/>
          </ac:spMkLst>
        </pc:spChg>
        <pc:spChg chg="mod">
          <ac:chgData name="Dan Braico" userId="da0010a7-427e-4724-9fe6-a7dcb73fe8bb" providerId="ADAL" clId="{0827F9D1-16B9-4E3C-9679-5805408A393E}" dt="2020-04-26T18:26:25.927" v="266" actId="20577"/>
          <ac:spMkLst>
            <pc:docMk/>
            <pc:sldMk cId="1149485380" sldId="263"/>
            <ac:spMk id="22" creationId="{DC796D95-5A1D-42DD-9D6D-E0430F863E6D}"/>
          </ac:spMkLst>
        </pc:spChg>
        <pc:picChg chg="del">
          <ac:chgData name="Dan Braico" userId="da0010a7-427e-4724-9fe6-a7dcb73fe8bb" providerId="ADAL" clId="{0827F9D1-16B9-4E3C-9679-5805408A393E}" dt="2020-04-26T18:27:38.285" v="282" actId="478"/>
          <ac:picMkLst>
            <pc:docMk/>
            <pc:sldMk cId="1149485380" sldId="263"/>
            <ac:picMk id="5" creationId="{C6011AFD-B3F0-41A2-80A9-B3CD386811E2}"/>
          </ac:picMkLst>
        </pc:picChg>
        <pc:picChg chg="mod">
          <ac:chgData name="Dan Braico" userId="da0010a7-427e-4724-9fe6-a7dcb73fe8bb" providerId="ADAL" clId="{0827F9D1-16B9-4E3C-9679-5805408A393E}" dt="2020-04-26T18:27:43.159" v="284" actId="1076"/>
          <ac:picMkLst>
            <pc:docMk/>
            <pc:sldMk cId="1149485380" sldId="263"/>
            <ac:picMk id="6" creationId="{317840A2-6038-4271-866F-229C33AB0655}"/>
          </ac:picMkLst>
        </pc:picChg>
        <pc:picChg chg="add mod">
          <ac:chgData name="Dan Braico" userId="da0010a7-427e-4724-9fe6-a7dcb73fe8bb" providerId="ADAL" clId="{0827F9D1-16B9-4E3C-9679-5805408A393E}" dt="2020-04-26T18:27:41.391" v="283" actId="1076"/>
          <ac:picMkLst>
            <pc:docMk/>
            <pc:sldMk cId="1149485380" sldId="263"/>
            <ac:picMk id="7" creationId="{E052E51D-A90F-429A-BB93-3A720FBE2BB5}"/>
          </ac:picMkLst>
        </pc:picChg>
      </pc:sldChg>
      <pc:sldChg chg="addSp delSp modSp mod">
        <pc:chgData name="Dan Braico" userId="da0010a7-427e-4724-9fe6-a7dcb73fe8bb" providerId="ADAL" clId="{0827F9D1-16B9-4E3C-9679-5805408A393E}" dt="2020-04-26T18:29:30.451" v="358" actId="1076"/>
        <pc:sldMkLst>
          <pc:docMk/>
          <pc:sldMk cId="3769655038" sldId="264"/>
        </pc:sldMkLst>
        <pc:spChg chg="mod">
          <ac:chgData name="Dan Braico" userId="da0010a7-427e-4724-9fe6-a7dcb73fe8bb" providerId="ADAL" clId="{0827F9D1-16B9-4E3C-9679-5805408A393E}" dt="2020-04-26T18:28:56.399" v="346" actId="255"/>
          <ac:spMkLst>
            <pc:docMk/>
            <pc:sldMk cId="3769655038" sldId="264"/>
            <ac:spMk id="21" creationId="{0138C83A-3078-44E9-AE45-AD44C51D3AE4}"/>
          </ac:spMkLst>
        </pc:spChg>
        <pc:spChg chg="mod">
          <ac:chgData name="Dan Braico" userId="da0010a7-427e-4724-9fe6-a7dcb73fe8bb" providerId="ADAL" clId="{0827F9D1-16B9-4E3C-9679-5805408A393E}" dt="2020-04-26T18:28:24.090" v="341" actId="20577"/>
          <ac:spMkLst>
            <pc:docMk/>
            <pc:sldMk cId="3769655038" sldId="264"/>
            <ac:spMk id="22" creationId="{DC796D95-5A1D-42DD-9D6D-E0430F863E6D}"/>
          </ac:spMkLst>
        </pc:spChg>
        <pc:picChg chg="del">
          <ac:chgData name="Dan Braico" userId="da0010a7-427e-4724-9fe6-a7dcb73fe8bb" providerId="ADAL" clId="{0827F9D1-16B9-4E3C-9679-5805408A393E}" dt="2020-04-26T18:29:27.279" v="356" actId="478"/>
          <ac:picMkLst>
            <pc:docMk/>
            <pc:sldMk cId="3769655038" sldId="264"/>
            <ac:picMk id="6" creationId="{38AF8E18-F5B8-4CD5-83EB-1DAC427069E8}"/>
          </ac:picMkLst>
        </pc:picChg>
        <pc:picChg chg="del">
          <ac:chgData name="Dan Braico" userId="da0010a7-427e-4724-9fe6-a7dcb73fe8bb" providerId="ADAL" clId="{0827F9D1-16B9-4E3C-9679-5805408A393E}" dt="2020-04-26T18:29:01.749" v="348" actId="478"/>
          <ac:picMkLst>
            <pc:docMk/>
            <pc:sldMk cId="3769655038" sldId="264"/>
            <ac:picMk id="7" creationId="{CA062B5E-E07F-45DB-90F1-58C727DB136A}"/>
          </ac:picMkLst>
        </pc:picChg>
        <pc:picChg chg="del">
          <ac:chgData name="Dan Braico" userId="da0010a7-427e-4724-9fe6-a7dcb73fe8bb" providerId="ADAL" clId="{0827F9D1-16B9-4E3C-9679-5805408A393E}" dt="2020-04-26T18:29:00.208" v="347" actId="478"/>
          <ac:picMkLst>
            <pc:docMk/>
            <pc:sldMk cId="3769655038" sldId="264"/>
            <ac:picMk id="8" creationId="{0458E0AB-5B3F-4C36-AC67-0F18C16AD40E}"/>
          </ac:picMkLst>
        </pc:picChg>
        <pc:picChg chg="add mod">
          <ac:chgData name="Dan Braico" userId="da0010a7-427e-4724-9fe6-a7dcb73fe8bb" providerId="ADAL" clId="{0827F9D1-16B9-4E3C-9679-5805408A393E}" dt="2020-04-26T18:29:23.314" v="355" actId="1076"/>
          <ac:picMkLst>
            <pc:docMk/>
            <pc:sldMk cId="3769655038" sldId="264"/>
            <ac:picMk id="9" creationId="{A9BA5214-DA2F-4547-89F1-92204D3B0B57}"/>
          </ac:picMkLst>
        </pc:picChg>
        <pc:picChg chg="add mod">
          <ac:chgData name="Dan Braico" userId="da0010a7-427e-4724-9fe6-a7dcb73fe8bb" providerId="ADAL" clId="{0827F9D1-16B9-4E3C-9679-5805408A393E}" dt="2020-04-26T18:29:20.937" v="354" actId="1076"/>
          <ac:picMkLst>
            <pc:docMk/>
            <pc:sldMk cId="3769655038" sldId="264"/>
            <ac:picMk id="10" creationId="{5FE92A6D-BE77-4B35-AB62-B90CCE0C1376}"/>
          </ac:picMkLst>
        </pc:picChg>
        <pc:picChg chg="add mod">
          <ac:chgData name="Dan Braico" userId="da0010a7-427e-4724-9fe6-a7dcb73fe8bb" providerId="ADAL" clId="{0827F9D1-16B9-4E3C-9679-5805408A393E}" dt="2020-04-26T18:29:30.451" v="358" actId="1076"/>
          <ac:picMkLst>
            <pc:docMk/>
            <pc:sldMk cId="3769655038" sldId="264"/>
            <ac:picMk id="11" creationId="{26CC6280-7C3E-4AB3-A9F7-CC5A1E72F76C}"/>
          </ac:picMkLst>
        </pc:picChg>
      </pc:sldChg>
      <pc:sldChg chg="addSp delSp modSp mod">
        <pc:chgData name="Dan Braico" userId="da0010a7-427e-4724-9fe6-a7dcb73fe8bb" providerId="ADAL" clId="{0827F9D1-16B9-4E3C-9679-5805408A393E}" dt="2020-04-26T18:24:04.890" v="9" actId="2711"/>
        <pc:sldMkLst>
          <pc:docMk/>
          <pc:sldMk cId="1173937167" sldId="265"/>
        </pc:sldMkLst>
        <pc:spChg chg="mod">
          <ac:chgData name="Dan Braico" userId="da0010a7-427e-4724-9fe6-a7dcb73fe8bb" providerId="ADAL" clId="{0827F9D1-16B9-4E3C-9679-5805408A393E}" dt="2020-04-26T18:24:04.890" v="9" actId="2711"/>
          <ac:spMkLst>
            <pc:docMk/>
            <pc:sldMk cId="1173937167" sldId="265"/>
            <ac:spMk id="3" creationId="{D8C9F24E-7D8B-432E-B209-39263307B10C}"/>
          </ac:spMkLst>
        </pc:spChg>
        <pc:picChg chg="del">
          <ac:chgData name="Dan Braico" userId="da0010a7-427e-4724-9fe6-a7dcb73fe8bb" providerId="ADAL" clId="{0827F9D1-16B9-4E3C-9679-5805408A393E}" dt="2020-04-26T18:23:41.507" v="3" actId="478"/>
          <ac:picMkLst>
            <pc:docMk/>
            <pc:sldMk cId="1173937167" sldId="265"/>
            <ac:picMk id="6" creationId="{CD09B03A-A0DD-411D-AE43-F1272C09E64F}"/>
          </ac:picMkLst>
        </pc:picChg>
        <pc:picChg chg="add mod">
          <ac:chgData name="Dan Braico" userId="da0010a7-427e-4724-9fe6-a7dcb73fe8bb" providerId="ADAL" clId="{0827F9D1-16B9-4E3C-9679-5805408A393E}" dt="2020-04-26T18:23:52.007" v="7" actId="1076"/>
          <ac:picMkLst>
            <pc:docMk/>
            <pc:sldMk cId="1173937167" sldId="265"/>
            <ac:picMk id="7" creationId="{18793336-4AA3-4A5B-BC95-3AB8AB93234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4/26/2020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4/26/2020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4kPsDaXYS2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CUM9vglfqo" TargetMode="External"/><Relationship Id="rId2" Type="http://schemas.openxmlformats.org/officeDocument/2006/relationships/hyperlink" Target="https://www.youtube.com/watch?v=j5vOsIuX8rc"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Ax-GQCgBOE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splashlearn.com/measurement-games-for-2nd-graders" TargetMode="External"/><Relationship Id="rId7" Type="http://schemas.openxmlformats.org/officeDocument/2006/relationships/image" Target="../media/image9.png"/><Relationship Id="rId2" Type="http://schemas.openxmlformats.org/officeDocument/2006/relationships/hyperlink" Target="https://jr.brainpop.com/science/beascientist/sciencetool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pbskids.org/martha/stories/truestories/measureup_story.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0.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a:solidFill>
                  <a:schemeClr val="bg1"/>
                </a:solidFill>
              </a:rPr>
              <a:t>BRAICO’s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Monday, April 27,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Monday! I hope you had a terrific weekend and you are coming back refreshed and ready to learn. This week we will be looking at 2 consonant blends, we start with ‘bl’, we will read The Rabbit Listened and look at the usage of dialogue, and we will be learning about the tools we use for measurement.</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normAutofit/>
          </a:bodyPr>
          <a:lstStyle/>
          <a:p>
            <a:r>
              <a:rPr lang="en-CA" sz="4000" dirty="0">
                <a:solidFill>
                  <a:schemeClr val="accent3"/>
                </a:solidFill>
                <a:latin typeface="Arial" panose="020B0604020202020204" pitchFamily="34" charset="0"/>
                <a:cs typeface="Arial" panose="020B0604020202020204" pitchFamily="34" charset="0"/>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and watch the video.</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‘bl’ words in your book. Remember to put your lips together to get ready for the sounds using Lips the Fish.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words you found with a parent or share it with Mr. Braico in an email or on your ClassDojo portfolio.</a:t>
            </a:r>
          </a:p>
          <a:p>
            <a:r>
              <a:rPr lang="en-CA" sz="1800" dirty="0">
                <a:latin typeface="Arial" panose="020B0604020202020204" pitchFamily="34" charset="0"/>
                <a:cs typeface="Arial" panose="020B0604020202020204" pitchFamily="34" charset="0"/>
                <a:hlinkClick r:id="rId4"/>
              </a:rPr>
              <a:t>dan.braico@lethsd.ab.ca</a:t>
            </a:r>
            <a:endParaRPr lang="en-CA"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4294967295"/>
          </p:nvPr>
        </p:nvSpPr>
        <p:spPr>
          <a:xfrm>
            <a:off x="4071558" y="859241"/>
            <a:ext cx="7658100" cy="708661"/>
          </a:xfrm>
        </p:spPr>
        <p:txBody>
          <a:bodyPr>
            <a:normAutofit/>
          </a:bodyPr>
          <a:lstStyle/>
          <a:p>
            <a:r>
              <a:rPr lang="en-US" sz="2200" dirty="0">
                <a:solidFill>
                  <a:schemeClr val="accent3"/>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3"/>
              </a:solidFill>
              <a:latin typeface="Arial" panose="020B0604020202020204" pitchFamily="34" charset="0"/>
              <a:cs typeface="Arial" panose="020B0604020202020204" pitchFamily="34" charset="0"/>
            </a:endParaRPr>
          </a:p>
        </p:txBody>
      </p:sp>
      <p:pic>
        <p:nvPicPr>
          <p:cNvPr id="7" name="Picture 6">
            <a:hlinkClick r:id="rId2"/>
            <a:extLst>
              <a:ext uri="{FF2B5EF4-FFF2-40B4-BE49-F238E27FC236}">
                <a16:creationId xmlns:a16="http://schemas.microsoft.com/office/drawing/2014/main" id="{18793336-4AA3-4A5B-BC95-3AB8AB93234B}"/>
              </a:ext>
            </a:extLst>
          </p:cNvPr>
          <p:cNvPicPr>
            <a:picLocks noChangeAspect="1"/>
          </p:cNvPicPr>
          <p:nvPr/>
        </p:nvPicPr>
        <p:blipFill>
          <a:blip r:embed="rId5"/>
          <a:stretch>
            <a:fillRect/>
          </a:stretch>
        </p:blipFill>
        <p:spPr>
          <a:xfrm>
            <a:off x="8305068" y="1933696"/>
            <a:ext cx="897218" cy="916146"/>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CA" sz="1800" dirty="0">
                <a:latin typeface="Arial" panose="020B0604020202020204" pitchFamily="34" charset="0"/>
                <a:cs typeface="Arial" panose="020B0604020202020204" pitchFamily="34" charset="0"/>
              </a:rPr>
              <a:t>Click and watch the </a:t>
            </a:r>
            <a:r>
              <a:rPr lang="en-CA" sz="1800" dirty="0">
                <a:latin typeface="Arial" panose="020B0604020202020204" pitchFamily="34" charset="0"/>
                <a:cs typeface="Arial" panose="020B0604020202020204" pitchFamily="34" charset="0"/>
                <a:hlinkClick r:id="rId2"/>
              </a:rPr>
              <a:t>video</a:t>
            </a:r>
            <a:r>
              <a:rPr lang="en-CA" sz="1800" dirty="0">
                <a:latin typeface="Arial" panose="020B0604020202020204" pitchFamily="34" charset="0"/>
                <a:cs typeface="Arial" panose="020B0604020202020204" pitchFamily="34" charset="0"/>
              </a:rPr>
              <a:t> about quotations.</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Click and </a:t>
            </a:r>
            <a:r>
              <a:rPr lang="en-US" sz="1800" dirty="0">
                <a:latin typeface="Arial" panose="020B0604020202020204" pitchFamily="34" charset="0"/>
                <a:cs typeface="Arial" panose="020B0604020202020204" pitchFamily="34" charset="0"/>
                <a:hlinkClick r:id="rId3"/>
              </a:rPr>
              <a:t>watch</a:t>
            </a:r>
            <a:r>
              <a:rPr lang="en-US" sz="1800" dirty="0">
                <a:latin typeface="Arial" panose="020B0604020202020204" pitchFamily="34" charset="0"/>
                <a:cs typeface="Arial" panose="020B0604020202020204" pitchFamily="34" charset="0"/>
              </a:rPr>
              <a:t> Mr. Braico reading The Rabbit Listened by Cori </a:t>
            </a:r>
            <a:r>
              <a:rPr lang="en-US" sz="1800" dirty="0" err="1">
                <a:latin typeface="Arial" panose="020B0604020202020204" pitchFamily="34" charset="0"/>
                <a:cs typeface="Arial" panose="020B0604020202020204" pitchFamily="34" charset="0"/>
              </a:rPr>
              <a:t>Doerrfeld</a:t>
            </a:r>
            <a:r>
              <a:rPr lang="en-US" sz="1800" dirty="0">
                <a:latin typeface="Arial" panose="020B0604020202020204" pitchFamily="34" charset="0"/>
                <a:cs typeface="Arial" panose="020B0604020202020204" pitchFamily="34" charset="0"/>
              </a:rPr>
              <a:t>.</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When reading dialogue, you will see quotation marks (“ “). This means someone is talking. When reading today, try to change your voice when you see quotations.</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identify how elements can enhance stories.</a:t>
            </a:r>
            <a:endParaRPr lang="en-CA" sz="2200" dirty="0">
              <a:solidFill>
                <a:schemeClr val="accent4"/>
              </a:solidFill>
              <a:latin typeface="Arial" panose="020B0604020202020204" pitchFamily="34" charset="0"/>
              <a:cs typeface="Arial" panose="020B0604020202020204" pitchFamily="34" charset="0"/>
            </a:endParaRPr>
          </a:p>
        </p:txBody>
      </p:sp>
      <p:pic>
        <p:nvPicPr>
          <p:cNvPr id="8" name="Picture 2">
            <a:hlinkClick r:id="rId3"/>
            <a:extLst>
              <a:ext uri="{FF2B5EF4-FFF2-40B4-BE49-F238E27FC236}">
                <a16:creationId xmlns:a16="http://schemas.microsoft.com/office/drawing/2014/main" id="{8D9C1830-ECBB-42FD-8E2F-7B2C44CB5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607" y="3038815"/>
            <a:ext cx="1249360" cy="1249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rId2"/>
            <a:extLst>
              <a:ext uri="{FF2B5EF4-FFF2-40B4-BE49-F238E27FC236}">
                <a16:creationId xmlns:a16="http://schemas.microsoft.com/office/drawing/2014/main" id="{7E862A8D-1C1C-42B7-A546-9CD9A431590B}"/>
              </a:ext>
            </a:extLst>
          </p:cNvPr>
          <p:cNvPicPr>
            <a:picLocks noChangeAspect="1"/>
          </p:cNvPicPr>
          <p:nvPr/>
        </p:nvPicPr>
        <p:blipFill>
          <a:blip r:embed="rId5"/>
          <a:stretch>
            <a:fillRect/>
          </a:stretch>
        </p:blipFill>
        <p:spPr>
          <a:xfrm>
            <a:off x="6252447" y="2272870"/>
            <a:ext cx="1070419" cy="765945"/>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about writing dialogue in stories.</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Today, we will continue with our “My Story”. I want you to try adding some dialogue to it. Have your characters have a conversation by adding quotation marks and a speaker tag.</a:t>
            </a:r>
          </a:p>
          <a:p>
            <a:pPr lvl="1"/>
            <a:r>
              <a:rPr lang="en-CA" sz="1800" dirty="0">
                <a:latin typeface="Arial" panose="020B0604020202020204" pitchFamily="34" charset="0"/>
                <a:cs typeface="Arial" panose="020B0604020202020204" pitchFamily="34" charset="0"/>
              </a:rPr>
              <a:t>For example, “Try this out today.” Mr. Braico said.</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Open the “My Story” document and add some dialogue.</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873126"/>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create particular effects in narrative stories.</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17840A2-6038-4271-866F-229C33AB0655}"/>
              </a:ext>
            </a:extLst>
          </p:cNvPr>
          <p:cNvPicPr>
            <a:picLocks noChangeAspect="1"/>
          </p:cNvPicPr>
          <p:nvPr/>
        </p:nvPicPr>
        <p:blipFill>
          <a:blip r:embed="rId3"/>
          <a:stretch>
            <a:fillRect/>
          </a:stretch>
        </p:blipFill>
        <p:spPr>
          <a:xfrm>
            <a:off x="10051916" y="4463535"/>
            <a:ext cx="1205363" cy="967810"/>
          </a:xfrm>
          <a:prstGeom prst="rect">
            <a:avLst/>
          </a:prstGeom>
        </p:spPr>
      </p:pic>
      <p:pic>
        <p:nvPicPr>
          <p:cNvPr id="7" name="Picture 6">
            <a:hlinkClick r:id="rId2"/>
            <a:extLst>
              <a:ext uri="{FF2B5EF4-FFF2-40B4-BE49-F238E27FC236}">
                <a16:creationId xmlns:a16="http://schemas.microsoft.com/office/drawing/2014/main" id="{E052E51D-A90F-429A-BB93-3A720FBE2BB5}"/>
              </a:ext>
            </a:extLst>
          </p:cNvPr>
          <p:cNvPicPr>
            <a:picLocks noChangeAspect="1"/>
          </p:cNvPicPr>
          <p:nvPr/>
        </p:nvPicPr>
        <p:blipFill>
          <a:blip r:embed="rId4"/>
          <a:stretch>
            <a:fillRect/>
          </a:stretch>
        </p:blipFill>
        <p:spPr>
          <a:xfrm>
            <a:off x="9411189" y="2054496"/>
            <a:ext cx="1942611" cy="1001952"/>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more about measurement tools. </a:t>
            </a:r>
          </a:p>
          <a:p>
            <a:pPr lvl="1"/>
            <a:r>
              <a:rPr lang="en-US" sz="1800" dirty="0">
                <a:latin typeface="Arial" panose="020B0604020202020204" pitchFamily="34" charset="0"/>
                <a:cs typeface="Arial" panose="020B0604020202020204" pitchFamily="34" charset="0"/>
              </a:rPr>
              <a:t>User: westminster1</a:t>
            </a:r>
          </a:p>
          <a:p>
            <a:pPr lvl="1"/>
            <a:r>
              <a:rPr lang="en-US" sz="1800" dirty="0">
                <a:latin typeface="Arial" panose="020B0604020202020204" pitchFamily="34" charset="0"/>
                <a:cs typeface="Arial" panose="020B0604020202020204" pitchFamily="34" charset="0"/>
              </a:rPr>
              <a:t>Password: westie1</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Do the EASY or HARD quiz found under the video.</a:t>
            </a:r>
          </a:p>
          <a:p>
            <a:pPr marL="0" indent="0">
              <a:buNone/>
            </a:pPr>
            <a:r>
              <a:rPr lang="en-US" sz="1800" b="1" dirty="0">
                <a:latin typeface="Arial" panose="020B0604020202020204" pitchFamily="34" charset="0"/>
                <a:cs typeface="Arial" panose="020B0604020202020204" pitchFamily="34" charset="0"/>
              </a:rPr>
              <a:t>Step 3</a:t>
            </a:r>
          </a:p>
          <a:p>
            <a:r>
              <a:rPr lang="en-US" sz="1900" dirty="0">
                <a:latin typeface="Arial" panose="020B0604020202020204" pitchFamily="34" charset="0"/>
                <a:cs typeface="Arial" panose="020B0604020202020204" pitchFamily="34" charset="0"/>
                <a:hlinkClick r:id="rId3"/>
              </a:rPr>
              <a:t>Estimate</a:t>
            </a:r>
            <a:r>
              <a:rPr lang="en-US" sz="1900" dirty="0">
                <a:latin typeface="Arial" panose="020B0604020202020204" pitchFamily="34" charset="0"/>
                <a:cs typeface="Arial" panose="020B0604020202020204" pitchFamily="34" charset="0"/>
              </a:rPr>
              <a:t> Length – Metric Units</a:t>
            </a:r>
          </a:p>
          <a:p>
            <a:pPr lvl="1"/>
            <a:r>
              <a:rPr lang="en-US" sz="1900" dirty="0">
                <a:latin typeface="Arial" panose="020B0604020202020204" pitchFamily="34" charset="0"/>
                <a:cs typeface="Arial" panose="020B0604020202020204" pitchFamily="34" charset="0"/>
              </a:rPr>
              <a:t>Click Sign In </a:t>
            </a:r>
            <a:r>
              <a:rPr lang="en-US" sz="1900" dirty="0">
                <a:latin typeface="Arial" panose="020B0604020202020204" pitchFamily="34" charset="0"/>
                <a:cs typeface="Arial" panose="020B0604020202020204" pitchFamily="34" charset="0"/>
                <a:sym typeface="Wingdings" panose="05000000000000000000" pitchFamily="2" charset="2"/>
              </a:rPr>
              <a:t> Class  JUMJUU  find name </a:t>
            </a:r>
          </a:p>
          <a:p>
            <a:pPr lvl="1">
              <a:buFont typeface="Wingdings" panose="05000000000000000000" pitchFamily="2" charset="2"/>
              <a:buChar char="à"/>
            </a:pPr>
            <a:r>
              <a:rPr lang="en-US" sz="1900" dirty="0">
                <a:latin typeface="Arial" panose="020B0604020202020204" pitchFamily="34" charset="0"/>
                <a:cs typeface="Arial" panose="020B0604020202020204" pitchFamily="34" charset="0"/>
                <a:sym typeface="Wingdings" panose="05000000000000000000" pitchFamily="2" charset="2"/>
              </a:rPr>
              <a:t>Password: 1234</a:t>
            </a:r>
          </a:p>
          <a:p>
            <a:r>
              <a:rPr lang="en-US" sz="1900" dirty="0">
                <a:latin typeface="Arial" panose="020B0604020202020204" pitchFamily="34" charset="0"/>
                <a:cs typeface="Arial" panose="020B0604020202020204" pitchFamily="34" charset="0"/>
                <a:sym typeface="Wingdings" panose="05000000000000000000" pitchFamily="2" charset="2"/>
                <a:hlinkClick r:id="rId4"/>
              </a:rPr>
              <a:t>Read</a:t>
            </a:r>
            <a:r>
              <a:rPr lang="en-US" sz="1900" dirty="0">
                <a:latin typeface="Arial" panose="020B0604020202020204" pitchFamily="34" charset="0"/>
                <a:cs typeface="Arial" panose="020B0604020202020204" pitchFamily="34" charset="0"/>
                <a:sym typeface="Wingdings" panose="05000000000000000000" pitchFamily="2" charset="2"/>
              </a:rPr>
              <a:t> the story and take the quiz about tools of measurement.</a:t>
            </a:r>
            <a:endParaRPr lang="en-US" sz="1900" dirty="0">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relate a unit of measure to measure a length or mass.</a:t>
            </a:r>
            <a:endParaRPr lang="en-CA" sz="2200" dirty="0">
              <a:solidFill>
                <a:schemeClr val="accent6"/>
              </a:solidFill>
              <a:latin typeface="Arial" panose="020B0604020202020204" pitchFamily="34" charset="0"/>
              <a:cs typeface="Arial" panose="020B0604020202020204" pitchFamily="34" charset="0"/>
            </a:endParaRPr>
          </a:p>
        </p:txBody>
      </p:sp>
      <p:pic>
        <p:nvPicPr>
          <p:cNvPr id="9" name="Picture 8">
            <a:hlinkClick r:id="rId3"/>
            <a:extLst>
              <a:ext uri="{FF2B5EF4-FFF2-40B4-BE49-F238E27FC236}">
                <a16:creationId xmlns:a16="http://schemas.microsoft.com/office/drawing/2014/main" id="{A9BA5214-DA2F-4547-89F1-92204D3B0B57}"/>
              </a:ext>
            </a:extLst>
          </p:cNvPr>
          <p:cNvPicPr>
            <a:picLocks noChangeAspect="1"/>
          </p:cNvPicPr>
          <p:nvPr/>
        </p:nvPicPr>
        <p:blipFill>
          <a:blip r:embed="rId5"/>
          <a:stretch>
            <a:fillRect/>
          </a:stretch>
        </p:blipFill>
        <p:spPr>
          <a:xfrm>
            <a:off x="8778690" y="4353887"/>
            <a:ext cx="1189297" cy="962009"/>
          </a:xfrm>
          <a:prstGeom prst="rect">
            <a:avLst/>
          </a:prstGeom>
        </p:spPr>
      </p:pic>
      <p:pic>
        <p:nvPicPr>
          <p:cNvPr id="10" name="Picture 9">
            <a:hlinkClick r:id="rId4"/>
            <a:extLst>
              <a:ext uri="{FF2B5EF4-FFF2-40B4-BE49-F238E27FC236}">
                <a16:creationId xmlns:a16="http://schemas.microsoft.com/office/drawing/2014/main" id="{5FE92A6D-BE77-4B35-AB62-B90CCE0C1376}"/>
              </a:ext>
            </a:extLst>
          </p:cNvPr>
          <p:cNvPicPr>
            <a:picLocks noChangeAspect="1"/>
          </p:cNvPicPr>
          <p:nvPr/>
        </p:nvPicPr>
        <p:blipFill>
          <a:blip r:embed="rId6"/>
          <a:stretch>
            <a:fillRect/>
          </a:stretch>
        </p:blipFill>
        <p:spPr>
          <a:xfrm>
            <a:off x="10271106" y="4353888"/>
            <a:ext cx="1082694" cy="962009"/>
          </a:xfrm>
          <a:prstGeom prst="rect">
            <a:avLst/>
          </a:prstGeom>
        </p:spPr>
      </p:pic>
      <p:pic>
        <p:nvPicPr>
          <p:cNvPr id="11" name="Picture 10">
            <a:hlinkClick r:id="rId2"/>
            <a:extLst>
              <a:ext uri="{FF2B5EF4-FFF2-40B4-BE49-F238E27FC236}">
                <a16:creationId xmlns:a16="http://schemas.microsoft.com/office/drawing/2014/main" id="{26CC6280-7C3E-4AB3-A9F7-CC5A1E72F76C}"/>
              </a:ext>
            </a:extLst>
          </p:cNvPr>
          <p:cNvPicPr>
            <a:picLocks noChangeAspect="1"/>
          </p:cNvPicPr>
          <p:nvPr/>
        </p:nvPicPr>
        <p:blipFill>
          <a:blip r:embed="rId7"/>
          <a:stretch>
            <a:fillRect/>
          </a:stretch>
        </p:blipFill>
        <p:spPr>
          <a:xfrm>
            <a:off x="9143812" y="2126010"/>
            <a:ext cx="1648349" cy="1211816"/>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2.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3.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2273</TotalTime>
  <Words>456</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The Hand</vt:lpstr>
      <vt:lpstr>The Serif Hand Black</vt:lpstr>
      <vt:lpstr>Wingdings</vt:lpstr>
      <vt:lpstr>SketchyVTI</vt:lpstr>
      <vt:lpstr>BRAICO’s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20</cp:revision>
  <dcterms:created xsi:type="dcterms:W3CDTF">2020-03-31T19:26:18Z</dcterms:created>
  <dcterms:modified xsi:type="dcterms:W3CDTF">2020-04-26T18:29:36Z</dcterms:modified>
</cp:coreProperties>
</file>