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7F9D1-16B9-4E3C-9679-5805408A393E}" v="28" dt="2020-04-20T21:30:35.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41" d="100"/>
          <a:sy n="41" d="100"/>
        </p:scale>
        <p:origin x="6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02vGJ10u9PA"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zkxGy6DfgI" TargetMode="External"/><Relationship Id="rId2" Type="http://schemas.openxmlformats.org/officeDocument/2006/relationships/hyperlink" Target="https://jr.brainpop.com/readingandwriting/comprehension/sequenc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EBjt2qhl7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plashlearn.com/geometry-games-for-kindergarteners" TargetMode="External"/><Relationship Id="rId7" Type="http://schemas.openxmlformats.org/officeDocument/2006/relationships/image" Target="../media/image10.png"/><Relationship Id="rId2" Type="http://schemas.openxmlformats.org/officeDocument/2006/relationships/hyperlink" Target="https://jr.brainpop.com/math/geometry/congruentandsimilarshape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oftschools.com/math/geometry/similar_and_congruenc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1.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Braico’s</a:t>
            </a:r>
            <a:r>
              <a:rPr lang="en-US" sz="4800" dirty="0">
                <a:solidFill>
                  <a:schemeClr val="bg1"/>
                </a:solidFill>
              </a:rPr>
              <a:t> Class1/2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April 23,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Thursday! I am excited to read about how your characters got past the problems in your stories. Today we will be looking at the ‘or’ controlled vowel, we will read Tops and Bottoms and look at the events that happen in a story, and we will be comparing similarities of 2D shapes.</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normAutofit/>
          </a:bodyPr>
          <a:lstStyle/>
          <a:p>
            <a:r>
              <a:rPr lang="en-CA" sz="4000" dirty="0">
                <a:solidFill>
                  <a:schemeClr val="accent3"/>
                </a:solidFill>
                <a:latin typeface="Arial" panose="020B0604020202020204" pitchFamily="34" charset="0"/>
                <a:cs typeface="Arial" panose="020B0604020202020204" pitchFamily="34" charset="0"/>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and watch the video.</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a:t>
            </a:r>
            <a:r>
              <a:rPr lang="en-CA" sz="1800" dirty="0" err="1">
                <a:latin typeface="Arial" panose="020B0604020202020204" pitchFamily="34" charset="0"/>
                <a:cs typeface="Arial" panose="020B0604020202020204" pitchFamily="34" charset="0"/>
              </a:rPr>
              <a:t>er</a:t>
            </a:r>
            <a:r>
              <a:rPr lang="en-CA" sz="1800" dirty="0">
                <a:latin typeface="Arial" panose="020B0604020202020204" pitchFamily="34" charset="0"/>
                <a:cs typeface="Arial" panose="020B0604020202020204" pitchFamily="34" charset="0"/>
              </a:rPr>
              <a:t>’ words in your book. Remember you can break down words using Chunky Monkey.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what words you found with a parent or share it with Mr. Braico in an email or on your ClassDojo portfolio.</a:t>
            </a:r>
          </a:p>
          <a:p>
            <a:r>
              <a:rPr lang="en-CA" sz="1800" dirty="0">
                <a:latin typeface="Arial" panose="020B0604020202020204" pitchFamily="34" charset="0"/>
                <a:cs typeface="Arial" panose="020B0604020202020204" pitchFamily="34" charset="0"/>
                <a:hlinkClick r:id="rId4"/>
              </a:rPr>
              <a:t>dan.braico@lethsd.ab.ca</a:t>
            </a:r>
            <a:endParaRPr lang="en-CA"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4294967295"/>
          </p:nvPr>
        </p:nvSpPr>
        <p:spPr>
          <a:xfrm>
            <a:off x="4071558" y="859241"/>
            <a:ext cx="7658100" cy="708661"/>
          </a:xfrm>
        </p:spPr>
        <p:txBody>
          <a:bodyPr>
            <a:normAutofit/>
          </a:bodyPr>
          <a:lstStyle/>
          <a:p>
            <a:r>
              <a:rPr lang="en-US" sz="2200" dirty="0">
                <a:solidFill>
                  <a:schemeClr val="accent3"/>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3"/>
              </a:solidFill>
              <a:latin typeface="Arial" panose="020B0604020202020204" pitchFamily="34" charset="0"/>
              <a:cs typeface="Arial" panose="020B0604020202020204" pitchFamily="34" charset="0"/>
            </a:endParaRPr>
          </a:p>
        </p:txBody>
      </p:sp>
      <p:pic>
        <p:nvPicPr>
          <p:cNvPr id="7" name="Picture 6">
            <a:hlinkClick r:id="rId2"/>
            <a:extLst>
              <a:ext uri="{FF2B5EF4-FFF2-40B4-BE49-F238E27FC236}">
                <a16:creationId xmlns:a16="http://schemas.microsoft.com/office/drawing/2014/main" id="{D4A361D9-C636-45F4-B825-7B3BC7F8602C}"/>
              </a:ext>
            </a:extLst>
          </p:cNvPr>
          <p:cNvPicPr>
            <a:picLocks noChangeAspect="1"/>
          </p:cNvPicPr>
          <p:nvPr/>
        </p:nvPicPr>
        <p:blipFill>
          <a:blip r:embed="rId5"/>
          <a:stretch>
            <a:fillRect/>
          </a:stretch>
        </p:blipFill>
        <p:spPr>
          <a:xfrm>
            <a:off x="7900608" y="1978841"/>
            <a:ext cx="1512694" cy="1049035"/>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and watch the video on events.</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hlinkClick r:id="rId3"/>
              </a:rPr>
              <a:t>Click</a:t>
            </a:r>
            <a:r>
              <a:rPr lang="en-CA" sz="1800" dirty="0">
                <a:latin typeface="Arial" panose="020B0604020202020204" pitchFamily="34" charset="0"/>
                <a:cs typeface="Arial" panose="020B0604020202020204" pitchFamily="34" charset="0"/>
              </a:rPr>
              <a:t> and watch Mr. Braico reading Tops and Bottoms. What events do you remember from the story? Think of 3.</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Retelling the events of a story can help you better understand what you read. What happened first? Then what happened? Finally, what was the last thing that happened?</a:t>
            </a:r>
          </a:p>
          <a:p>
            <a:r>
              <a:rPr lang="en-CA" sz="1800" dirty="0">
                <a:latin typeface="Arial" panose="020B0604020202020204" pitchFamily="34" charset="0"/>
                <a:cs typeface="Arial" panose="020B0604020202020204" pitchFamily="34" charset="0"/>
              </a:rPr>
              <a:t>Write your answers in </a:t>
            </a:r>
            <a:r>
              <a:rPr lang="en-CA" sz="1800" dirty="0" err="1">
                <a:latin typeface="Arial" panose="020B0604020202020204" pitchFamily="34" charset="0"/>
                <a:cs typeface="Arial" panose="020B0604020202020204" pitchFamily="34" charset="0"/>
              </a:rPr>
              <a:t>BrainPop</a:t>
            </a:r>
            <a:r>
              <a:rPr lang="en-CA" sz="1800" dirty="0">
                <a:latin typeface="Arial" panose="020B0604020202020204" pitchFamily="34" charset="0"/>
                <a:cs typeface="Arial" panose="020B0604020202020204" pitchFamily="34" charset="0"/>
              </a:rPr>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identify the sequence of a story.</a:t>
            </a:r>
            <a:endParaRPr lang="en-CA" sz="2200" dirty="0">
              <a:solidFill>
                <a:schemeClr val="accent4"/>
              </a:solidFill>
              <a:latin typeface="Arial" panose="020B0604020202020204" pitchFamily="34" charset="0"/>
              <a:cs typeface="Arial" panose="020B0604020202020204" pitchFamily="34" charset="0"/>
            </a:endParaRPr>
          </a:p>
        </p:txBody>
      </p:sp>
      <p:pic>
        <p:nvPicPr>
          <p:cNvPr id="1026" name="Picture 2">
            <a:hlinkClick r:id="rId3"/>
            <a:extLst>
              <a:ext uri="{FF2B5EF4-FFF2-40B4-BE49-F238E27FC236}">
                <a16:creationId xmlns:a16="http://schemas.microsoft.com/office/drawing/2014/main" id="{3A3FB9F5-1A21-41DF-8B03-5914F036D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7245" y="3704640"/>
            <a:ext cx="1053002" cy="846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1EACAC-4AEE-4040-8940-322C6B012149}"/>
              </a:ext>
            </a:extLst>
          </p:cNvPr>
          <p:cNvPicPr>
            <a:picLocks noChangeAspect="1"/>
          </p:cNvPicPr>
          <p:nvPr/>
        </p:nvPicPr>
        <p:blipFill>
          <a:blip r:embed="rId5"/>
          <a:stretch>
            <a:fillRect/>
          </a:stretch>
        </p:blipFill>
        <p:spPr>
          <a:xfrm>
            <a:off x="9293909" y="5428033"/>
            <a:ext cx="1444239" cy="536322"/>
          </a:xfrm>
          <a:prstGeom prst="rect">
            <a:avLst/>
          </a:prstGeom>
        </p:spPr>
      </p:pic>
      <p:pic>
        <p:nvPicPr>
          <p:cNvPr id="8" name="Picture 7">
            <a:hlinkClick r:id="rId2"/>
            <a:extLst>
              <a:ext uri="{FF2B5EF4-FFF2-40B4-BE49-F238E27FC236}">
                <a16:creationId xmlns:a16="http://schemas.microsoft.com/office/drawing/2014/main" id="{CBD662B7-5167-408B-8ADF-0EA96340141D}"/>
              </a:ext>
            </a:extLst>
          </p:cNvPr>
          <p:cNvPicPr>
            <a:picLocks noChangeAspect="1"/>
          </p:cNvPicPr>
          <p:nvPr/>
        </p:nvPicPr>
        <p:blipFill>
          <a:blip r:embed="rId6"/>
          <a:stretch>
            <a:fillRect/>
          </a:stretch>
        </p:blipFill>
        <p:spPr>
          <a:xfrm>
            <a:off x="8997405" y="1867565"/>
            <a:ext cx="1472842" cy="1168628"/>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the video to learn more about writing a setting.</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Today, we will continue our fiction writing piece. I want you to think of 3 things that can happen to your character. What happens first, next, last?</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Write in the “My Story” document and add 3 events that will happen to your character. Remember to save it.</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748250"/>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create narrative stories where main characters perform actions.</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7840A2-6038-4271-866F-229C33AB0655}"/>
              </a:ext>
            </a:extLst>
          </p:cNvPr>
          <p:cNvPicPr>
            <a:picLocks noChangeAspect="1"/>
          </p:cNvPicPr>
          <p:nvPr/>
        </p:nvPicPr>
        <p:blipFill>
          <a:blip r:embed="rId3"/>
          <a:stretch>
            <a:fillRect/>
          </a:stretch>
        </p:blipFill>
        <p:spPr>
          <a:xfrm>
            <a:off x="9829569" y="4803504"/>
            <a:ext cx="1205363" cy="967810"/>
          </a:xfrm>
          <a:prstGeom prst="rect">
            <a:avLst/>
          </a:prstGeom>
        </p:spPr>
      </p:pic>
      <p:pic>
        <p:nvPicPr>
          <p:cNvPr id="7" name="Picture 6">
            <a:hlinkClick r:id="rId2"/>
            <a:extLst>
              <a:ext uri="{FF2B5EF4-FFF2-40B4-BE49-F238E27FC236}">
                <a16:creationId xmlns:a16="http://schemas.microsoft.com/office/drawing/2014/main" id="{CC2EF873-612D-4CEF-928E-735990055DAE}"/>
              </a:ext>
            </a:extLst>
          </p:cNvPr>
          <p:cNvPicPr>
            <a:picLocks noChangeAspect="1"/>
          </p:cNvPicPr>
          <p:nvPr/>
        </p:nvPicPr>
        <p:blipFill>
          <a:blip r:embed="rId4"/>
          <a:stretch>
            <a:fillRect/>
          </a:stretch>
        </p:blipFill>
        <p:spPr>
          <a:xfrm>
            <a:off x="9374761" y="1929384"/>
            <a:ext cx="1573661" cy="1173714"/>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the video to learn more about 2D Shapes. </a:t>
            </a:r>
          </a:p>
          <a:p>
            <a:pPr lvl="1"/>
            <a:r>
              <a:rPr lang="en-US" sz="1800" dirty="0">
                <a:latin typeface="Arial" panose="020B0604020202020204" pitchFamily="34" charset="0"/>
                <a:cs typeface="Arial" panose="020B0604020202020204" pitchFamily="34" charset="0"/>
              </a:rPr>
              <a:t>User: westminster1</a:t>
            </a:r>
          </a:p>
          <a:p>
            <a:pPr lvl="1"/>
            <a:r>
              <a:rPr lang="en-US" sz="18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3"/>
              </a:rPr>
              <a:t>Sort</a:t>
            </a:r>
            <a:r>
              <a:rPr lang="en-US" sz="1800" dirty="0">
                <a:latin typeface="Arial" panose="020B0604020202020204" pitchFamily="34" charset="0"/>
                <a:cs typeface="Arial" panose="020B0604020202020204" pitchFamily="34" charset="0"/>
              </a:rPr>
              <a:t> the Two Dimensional shapes in KG.</a:t>
            </a:r>
          </a:p>
          <a:p>
            <a:pPr lvl="1"/>
            <a:r>
              <a:rPr lang="en-US" sz="1800" dirty="0">
                <a:latin typeface="Arial" panose="020B0604020202020204" pitchFamily="34" charset="0"/>
                <a:cs typeface="Arial" panose="020B0604020202020204" pitchFamily="34" charset="0"/>
              </a:rPr>
              <a:t>Click Sign In </a:t>
            </a:r>
            <a:r>
              <a:rPr lang="en-US" sz="1800" dirty="0">
                <a:latin typeface="Arial" panose="020B0604020202020204" pitchFamily="34" charset="0"/>
                <a:cs typeface="Arial" panose="020B0604020202020204" pitchFamily="34" charset="0"/>
                <a:sym typeface="Wingdings" panose="05000000000000000000" pitchFamily="2" charset="2"/>
              </a:rPr>
              <a:t> Class  JUMJUU  find name  Password: 1234</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4"/>
              </a:rPr>
              <a:t>Are</a:t>
            </a:r>
            <a:r>
              <a:rPr lang="en-US" sz="1800" dirty="0">
                <a:latin typeface="Arial" panose="020B0604020202020204" pitchFamily="34" charset="0"/>
                <a:cs typeface="Arial" panose="020B0604020202020204" pitchFamily="34" charset="0"/>
              </a:rPr>
              <a:t> the shapes similar or congruent? Take the quiz</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identify and sort 2D shapes based on attributes.</a:t>
            </a:r>
            <a:endParaRPr lang="en-CA" sz="2200" dirty="0">
              <a:solidFill>
                <a:schemeClr val="accent6"/>
              </a:solidFill>
              <a:latin typeface="Arial" panose="020B0604020202020204" pitchFamily="34" charset="0"/>
              <a:cs typeface="Arial" panose="020B0604020202020204" pitchFamily="34" charset="0"/>
            </a:endParaRPr>
          </a:p>
        </p:txBody>
      </p:sp>
      <p:pic>
        <p:nvPicPr>
          <p:cNvPr id="9" name="Picture 8">
            <a:hlinkClick r:id="rId2"/>
            <a:extLst>
              <a:ext uri="{FF2B5EF4-FFF2-40B4-BE49-F238E27FC236}">
                <a16:creationId xmlns:a16="http://schemas.microsoft.com/office/drawing/2014/main" id="{6499252B-D860-47BE-AA2C-EC430269505F}"/>
              </a:ext>
            </a:extLst>
          </p:cNvPr>
          <p:cNvPicPr>
            <a:picLocks noChangeAspect="1"/>
          </p:cNvPicPr>
          <p:nvPr/>
        </p:nvPicPr>
        <p:blipFill>
          <a:blip r:embed="rId5"/>
          <a:stretch>
            <a:fillRect/>
          </a:stretch>
        </p:blipFill>
        <p:spPr>
          <a:xfrm>
            <a:off x="8536609" y="2277962"/>
            <a:ext cx="1541875" cy="1151038"/>
          </a:xfrm>
          <a:prstGeom prst="rect">
            <a:avLst/>
          </a:prstGeom>
        </p:spPr>
      </p:pic>
      <p:pic>
        <p:nvPicPr>
          <p:cNvPr id="10" name="Picture 9">
            <a:hlinkClick r:id="rId3"/>
            <a:extLst>
              <a:ext uri="{FF2B5EF4-FFF2-40B4-BE49-F238E27FC236}">
                <a16:creationId xmlns:a16="http://schemas.microsoft.com/office/drawing/2014/main" id="{89CC69F3-1E3E-4F70-874F-92A8559A226D}"/>
              </a:ext>
            </a:extLst>
          </p:cNvPr>
          <p:cNvPicPr>
            <a:picLocks noChangeAspect="1"/>
          </p:cNvPicPr>
          <p:nvPr/>
        </p:nvPicPr>
        <p:blipFill>
          <a:blip r:embed="rId6"/>
          <a:stretch>
            <a:fillRect/>
          </a:stretch>
        </p:blipFill>
        <p:spPr>
          <a:xfrm>
            <a:off x="8160210" y="4055364"/>
            <a:ext cx="1307593" cy="947778"/>
          </a:xfrm>
          <a:prstGeom prst="rect">
            <a:avLst/>
          </a:prstGeom>
        </p:spPr>
      </p:pic>
      <p:pic>
        <p:nvPicPr>
          <p:cNvPr id="11" name="Picture 10">
            <a:hlinkClick r:id="rId4"/>
            <a:extLst>
              <a:ext uri="{FF2B5EF4-FFF2-40B4-BE49-F238E27FC236}">
                <a16:creationId xmlns:a16="http://schemas.microsoft.com/office/drawing/2014/main" id="{9334B560-120E-4737-BF2E-C8CCE185B428}"/>
              </a:ext>
            </a:extLst>
          </p:cNvPr>
          <p:cNvPicPr>
            <a:picLocks noChangeAspect="1"/>
          </p:cNvPicPr>
          <p:nvPr/>
        </p:nvPicPr>
        <p:blipFill>
          <a:blip r:embed="rId7"/>
          <a:stretch>
            <a:fillRect/>
          </a:stretch>
        </p:blipFill>
        <p:spPr>
          <a:xfrm>
            <a:off x="9609846" y="4083843"/>
            <a:ext cx="1121598" cy="890820"/>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2275</TotalTime>
  <Words>458</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Braico’s Class1/2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21</cp:revision>
  <dcterms:created xsi:type="dcterms:W3CDTF">2020-03-31T19:26:18Z</dcterms:created>
  <dcterms:modified xsi:type="dcterms:W3CDTF">2020-04-22T17:08:13Z</dcterms:modified>
</cp:coreProperties>
</file>