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66" r:id="rId6"/>
    <p:sldId id="258" r:id="rId7"/>
    <p:sldId id="265" r:id="rId8"/>
    <p:sldId id="259" r:id="rId9"/>
    <p:sldId id="263" r:id="rId10"/>
    <p:sldId id="264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27F9D1-16B9-4E3C-9679-5805408A393E}" v="28" dt="2020-04-20T21:30:35.5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41" d="100"/>
          <a:sy n="41" d="100"/>
        </p:scale>
        <p:origin x="60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Y7H75Y6jIf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Dan.Braico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zkxGy6DfgI" TargetMode="External"/><Relationship Id="rId2" Type="http://schemas.openxmlformats.org/officeDocument/2006/relationships/hyperlink" Target="https://jr.brainpop.com/readingandwriting/storyelements/plo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yB77lAoL5Y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splashlearn.com/geometry-games-for-kindergarteners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jr.brainpop.com/math/geometry/polygon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plashlearn.com/geometry-games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apps.mathlearningcenter.org/geoboard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BRAICO’s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Wednesday, April 22,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81460-E367-468A-9BD0-3BDA4844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0CC67-3FD3-4700-AA6E-962D7485D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Word Work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145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Hello Kiddos,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Earth Day! Think about some things you are grateful for about the Earth. Today we will be looking at the ‘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’ controlled vowel, we will continue with Tops and Bottoms to learn about plot conflict or problems and solutions in stories, and we will be looking closer at 2D shapes.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Learning,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Mr. Braico</a:t>
            </a:r>
          </a:p>
        </p:txBody>
      </p:sp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C692C-60CE-495A-BEA0-84FDF204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9F24E-7D8B-432E-B209-39263307B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Click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watch the video.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Read a book from home or on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RAZ kids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Find any ‘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’ words in your book. Remember you can break down words using Chunky Monkey. 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Share your what words you found with a parent or share it with Mr. Braico in an email or on your ClassDojo portfolio.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dan.braico@lethsd.ab.ca</a:t>
            </a: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25B94-EB71-4EA6-844B-0AAE66F204B2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071558" y="859241"/>
            <a:ext cx="7658100" cy="708661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apply a variety of strategies to help solve words.</a:t>
            </a:r>
            <a:endParaRPr lang="en-CA" sz="2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C0E04CA2-E8DE-420B-8564-F81D6E169E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0608" y="1929384"/>
            <a:ext cx="932473" cy="94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3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Click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watch the video on plot.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Click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and watch Mr. Braico reading Tops and Bottoms. Think about the plot. What happens during the story? What is the problem? How does it get solved?</a:t>
            </a:r>
          </a:p>
          <a:p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Write your answers in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BrainPop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Jr.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201750" y="808942"/>
            <a:ext cx="7525918" cy="765945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identify what happens in stories.</a:t>
            </a:r>
            <a:endParaRPr lang="en-CA" sz="2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hlinkClick r:id="rId3"/>
            <a:extLst>
              <a:ext uri="{FF2B5EF4-FFF2-40B4-BE49-F238E27FC236}">
                <a16:creationId xmlns:a16="http://schemas.microsoft.com/office/drawing/2014/main" id="{3A3FB9F5-1A21-41DF-8B03-5914F036D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245" y="3704640"/>
            <a:ext cx="1053002" cy="84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1EACAC-4AEE-4040-8940-322C6B0121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1626" y="4935664"/>
            <a:ext cx="1444239" cy="536322"/>
          </a:xfrm>
          <a:prstGeom prst="rect">
            <a:avLst/>
          </a:prstGeom>
        </p:spPr>
      </p:pic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88339B32-189D-4CD9-8797-BBD1F5567C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5440" y="1860561"/>
            <a:ext cx="1394807" cy="129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49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Click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 video to learn more about writing a setting.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Today, when planning your story, think of a conflict or problem that your characters need to solve. For example, does your character lose something? How do they get it back?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Write in the “My Story” document and add a conflict or problem that happen to your characters. How do they solve this problem? Remember to save your work.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655438" y="676656"/>
            <a:ext cx="7379494" cy="817562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create narrative stories where the main characters perform actions.</a:t>
            </a:r>
            <a:endParaRPr lang="en-CA" sz="2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7840A2-6038-4271-866F-229C33AB0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569" y="4803504"/>
            <a:ext cx="1205363" cy="967810"/>
          </a:xfrm>
          <a:prstGeom prst="rect">
            <a:avLst/>
          </a:prstGeom>
        </p:spPr>
      </p:pic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7F3756B8-BA40-4105-8889-E2C5B0523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1880" y="2054496"/>
            <a:ext cx="1477646" cy="99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Click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 video to learn more about 2D Shapes.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User: westminster1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Password: westie1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Do the EASY or HARD quiz found under the video.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Identify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 Two-Dimensional Shapes in Grade 2. 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Click Sign In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Class  JUMJUU  find name  Password: 1234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Use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 geoboard to make different 2D shapes.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472576" y="858966"/>
            <a:ext cx="7778364" cy="660896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identify and sort 2D shapes based on attributes.</a:t>
            </a:r>
            <a:endParaRPr lang="en-CA" sz="2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77D0185F-1736-46CA-B31C-FF42FC5E92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6837" y="2237113"/>
            <a:ext cx="1473605" cy="1191887"/>
          </a:xfrm>
          <a:prstGeom prst="rect">
            <a:avLst/>
          </a:prstGeom>
        </p:spPr>
      </p:pic>
      <p:pic>
        <p:nvPicPr>
          <p:cNvPr id="10" name="Picture 9">
            <a:hlinkClick r:id="rId6"/>
            <a:extLst>
              <a:ext uri="{FF2B5EF4-FFF2-40B4-BE49-F238E27FC236}">
                <a16:creationId xmlns:a16="http://schemas.microsoft.com/office/drawing/2014/main" id="{321FE207-064E-45DA-9BB6-631177BF3E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2143" y="4589997"/>
            <a:ext cx="1099677" cy="881559"/>
          </a:xfrm>
          <a:prstGeom prst="rect">
            <a:avLst/>
          </a:prstGeom>
        </p:spPr>
      </p:pic>
      <p:pic>
        <p:nvPicPr>
          <p:cNvPr id="11" name="Picture 10">
            <a:hlinkClick r:id="rId4"/>
            <a:extLst>
              <a:ext uri="{FF2B5EF4-FFF2-40B4-BE49-F238E27FC236}">
                <a16:creationId xmlns:a16="http://schemas.microsoft.com/office/drawing/2014/main" id="{F85FFCEA-5D2C-46BA-B6C4-26CE0419DE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60371" y="4589997"/>
            <a:ext cx="874123" cy="87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Choose one (or more) activities for your DPA.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GoNoodle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Fresh Start Fitness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Maximo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Calming Down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Mrs. McIntyre DPA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28" ma:contentTypeDescription="Create a new document." ma:contentTypeScope="" ma:versionID="55d46ebd522b7eaea1f05981e82f6863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5fde582cda2de9e6ed5612c46b885145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2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6B488C-A6FB-49EF-B622-E1D3925A5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2275</TotalTime>
  <Words>444</Words>
  <Application>Microsoft Office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The Hand</vt:lpstr>
      <vt:lpstr>The Serif Hand Black</vt:lpstr>
      <vt:lpstr>SketchyVTI</vt:lpstr>
      <vt:lpstr>BRAICO’s Class 1/2</vt:lpstr>
      <vt:lpstr>Table of Contents</vt:lpstr>
      <vt:lpstr>Morning Message</vt:lpstr>
      <vt:lpstr>Word Work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Dan Braico</cp:lastModifiedBy>
  <cp:revision>21</cp:revision>
  <dcterms:created xsi:type="dcterms:W3CDTF">2020-03-31T19:26:18Z</dcterms:created>
  <dcterms:modified xsi:type="dcterms:W3CDTF">2020-04-21T19:24:32Z</dcterms:modified>
</cp:coreProperties>
</file>