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5" r:id="rId8"/>
    <p:sldId id="259" r:id="rId9"/>
    <p:sldId id="263" r:id="rId10"/>
    <p:sldId id="264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27F9D1-16B9-4E3C-9679-5805408A393E}" v="28" dt="2020-04-20T21:30:35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Braico" userId="da0010a7-427e-4724-9fe6-a7dcb73fe8bb" providerId="ADAL" clId="{0827F9D1-16B9-4E3C-9679-5805408A393E}"/>
    <pc:docChg chg="undo custSel modSld">
      <pc:chgData name="Dan Braico" userId="da0010a7-427e-4724-9fe6-a7dcb73fe8bb" providerId="ADAL" clId="{0827F9D1-16B9-4E3C-9679-5805408A393E}" dt="2020-04-20T21:28:41.182" v="164" actId="1076"/>
      <pc:docMkLst>
        <pc:docMk/>
      </pc:docMkLst>
      <pc:sldChg chg="modSp mod">
        <pc:chgData name="Dan Braico" userId="da0010a7-427e-4724-9fe6-a7dcb73fe8bb" providerId="ADAL" clId="{0827F9D1-16B9-4E3C-9679-5805408A393E}" dt="2020-04-20T21:26:37.923" v="160" actId="255"/>
        <pc:sldMkLst>
          <pc:docMk/>
          <pc:sldMk cId="548563770" sldId="258"/>
        </pc:sldMkLst>
        <pc:spChg chg="mod">
          <ac:chgData name="Dan Braico" userId="da0010a7-427e-4724-9fe6-a7dcb73fe8bb" providerId="ADAL" clId="{0827F9D1-16B9-4E3C-9679-5805408A393E}" dt="2020-04-20T21:10:19.695" v="73" actId="20577"/>
          <ac:spMkLst>
            <pc:docMk/>
            <pc:sldMk cId="548563770" sldId="258"/>
            <ac:spMk id="2" creationId="{07A625AB-AF53-4CD3-B8F4-686E6397F310}"/>
          </ac:spMkLst>
        </pc:spChg>
        <pc:spChg chg="mod">
          <ac:chgData name="Dan Braico" userId="da0010a7-427e-4724-9fe6-a7dcb73fe8bb" providerId="ADAL" clId="{0827F9D1-16B9-4E3C-9679-5805408A393E}" dt="2020-04-20T21:26:37.923" v="160" actId="255"/>
          <ac:spMkLst>
            <pc:docMk/>
            <pc:sldMk cId="548563770" sldId="258"/>
            <ac:spMk id="5" creationId="{498CDD88-89D9-42FD-9CBD-10E7B30FBF35}"/>
          </ac:spMkLst>
        </pc:spChg>
      </pc:sldChg>
      <pc:sldChg chg="modSp mod">
        <pc:chgData name="Dan Braico" userId="da0010a7-427e-4724-9fe6-a7dcb73fe8bb" providerId="ADAL" clId="{0827F9D1-16B9-4E3C-9679-5805408A393E}" dt="2020-04-20T21:28:41.182" v="164" actId="1076"/>
        <pc:sldMkLst>
          <pc:docMk/>
          <pc:sldMk cId="3079549762" sldId="259"/>
        </pc:sldMkLst>
        <pc:spChg chg="mod">
          <ac:chgData name="Dan Braico" userId="da0010a7-427e-4724-9fe6-a7dcb73fe8bb" providerId="ADAL" clId="{0827F9D1-16B9-4E3C-9679-5805408A393E}" dt="2020-04-20T21:13:40.737" v="97" actId="255"/>
          <ac:spMkLst>
            <pc:docMk/>
            <pc:sldMk cId="3079549762" sldId="259"/>
            <ac:spMk id="2" creationId="{52DDACAB-BB3E-4A49-84F9-402718AE1F7E}"/>
          </ac:spMkLst>
        </pc:spChg>
        <pc:spChg chg="mod">
          <ac:chgData name="Dan Braico" userId="da0010a7-427e-4724-9fe6-a7dcb73fe8bb" providerId="ADAL" clId="{0827F9D1-16B9-4E3C-9679-5805408A393E}" dt="2020-04-20T21:28:35.476" v="162" actId="20577"/>
          <ac:spMkLst>
            <pc:docMk/>
            <pc:sldMk cId="3079549762" sldId="259"/>
            <ac:spMk id="21" creationId="{0138C83A-3078-44E9-AE45-AD44C51D3AE4}"/>
          </ac:spMkLst>
        </pc:spChg>
        <pc:spChg chg="mod">
          <ac:chgData name="Dan Braico" userId="da0010a7-427e-4724-9fe6-a7dcb73fe8bb" providerId="ADAL" clId="{0827F9D1-16B9-4E3C-9679-5805408A393E}" dt="2020-04-20T21:17:51.197" v="156" actId="1076"/>
          <ac:spMkLst>
            <pc:docMk/>
            <pc:sldMk cId="3079549762" sldId="259"/>
            <ac:spMk id="22" creationId="{DC796D95-5A1D-42DD-9D6D-E0430F863E6D}"/>
          </ac:spMkLst>
        </pc:spChg>
        <pc:picChg chg="mod">
          <ac:chgData name="Dan Braico" userId="da0010a7-427e-4724-9fe6-a7dcb73fe8bb" providerId="ADAL" clId="{0827F9D1-16B9-4E3C-9679-5805408A393E}" dt="2020-04-20T21:28:41.182" v="164" actId="1076"/>
          <ac:picMkLst>
            <pc:docMk/>
            <pc:sldMk cId="3079549762" sldId="259"/>
            <ac:picMk id="3" creationId="{461EACAC-4AEE-4040-8940-322C6B012149}"/>
          </ac:picMkLst>
        </pc:picChg>
        <pc:picChg chg="mod">
          <ac:chgData name="Dan Braico" userId="da0010a7-427e-4724-9fe6-a7dcb73fe8bb" providerId="ADAL" clId="{0827F9D1-16B9-4E3C-9679-5805408A393E}" dt="2020-04-20T21:14:10.779" v="105" actId="1076"/>
          <ac:picMkLst>
            <pc:docMk/>
            <pc:sldMk cId="3079549762" sldId="259"/>
            <ac:picMk id="6" creationId="{4DA17A8F-0AC7-47E9-8AEE-11C9A4ACA40D}"/>
          </ac:picMkLst>
        </pc:picChg>
        <pc:picChg chg="mod">
          <ac:chgData name="Dan Braico" userId="da0010a7-427e-4724-9fe6-a7dcb73fe8bb" providerId="ADAL" clId="{0827F9D1-16B9-4E3C-9679-5805408A393E}" dt="2020-04-20T21:28:38.660" v="163" actId="1076"/>
          <ac:picMkLst>
            <pc:docMk/>
            <pc:sldMk cId="3079549762" sldId="259"/>
            <ac:picMk id="1026" creationId="{3A3FB9F5-1A21-41DF-8B03-5914F036DAC1}"/>
          </ac:picMkLst>
        </pc:picChg>
      </pc:sldChg>
      <pc:sldChg chg="modSp mod">
        <pc:chgData name="Dan Braico" userId="da0010a7-427e-4724-9fe6-a7dcb73fe8bb" providerId="ADAL" clId="{0827F9D1-16B9-4E3C-9679-5805408A393E}" dt="2020-04-20T21:16:14.277" v="153" actId="20577"/>
        <pc:sldMkLst>
          <pc:docMk/>
          <pc:sldMk cId="3420454402" sldId="262"/>
        </pc:sldMkLst>
        <pc:spChg chg="mod">
          <ac:chgData name="Dan Braico" userId="da0010a7-427e-4724-9fe6-a7dcb73fe8bb" providerId="ADAL" clId="{0827F9D1-16B9-4E3C-9679-5805408A393E}" dt="2020-04-20T21:16:14.277" v="153" actId="20577"/>
          <ac:spMkLst>
            <pc:docMk/>
            <pc:sldMk cId="3420454402" sldId="262"/>
            <ac:spMk id="2" creationId="{07A625AB-AF53-4CD3-B8F4-686E6397F310}"/>
          </ac:spMkLst>
        </pc:spChg>
        <pc:spChg chg="mod">
          <ac:chgData name="Dan Braico" userId="da0010a7-427e-4724-9fe6-a7dcb73fe8bb" providerId="ADAL" clId="{0827F9D1-16B9-4E3C-9679-5805408A393E}" dt="2020-04-20T21:10:01.443" v="68" actId="27636"/>
          <ac:spMkLst>
            <pc:docMk/>
            <pc:sldMk cId="3420454402" sldId="262"/>
            <ac:spMk id="5" creationId="{498CDD88-89D9-42FD-9CBD-10E7B30FBF35}"/>
          </ac:spMkLst>
        </pc:spChg>
      </pc:sldChg>
      <pc:sldChg chg="modSp mod">
        <pc:chgData name="Dan Braico" userId="da0010a7-427e-4724-9fe6-a7dcb73fe8bb" providerId="ADAL" clId="{0827F9D1-16B9-4E3C-9679-5805408A393E}" dt="2020-04-20T21:17:45.712" v="155" actId="1076"/>
        <pc:sldMkLst>
          <pc:docMk/>
          <pc:sldMk cId="1149485380" sldId="263"/>
        </pc:sldMkLst>
        <pc:spChg chg="mod">
          <ac:chgData name="Dan Braico" userId="da0010a7-427e-4724-9fe6-a7dcb73fe8bb" providerId="ADAL" clId="{0827F9D1-16B9-4E3C-9679-5805408A393E}" dt="2020-04-20T21:08:26.630" v="41" actId="255"/>
          <ac:spMkLst>
            <pc:docMk/>
            <pc:sldMk cId="1149485380" sldId="263"/>
            <ac:spMk id="2" creationId="{52DDACAB-BB3E-4A49-84F9-402718AE1F7E}"/>
          </ac:spMkLst>
        </pc:spChg>
        <pc:spChg chg="mod">
          <ac:chgData name="Dan Braico" userId="da0010a7-427e-4724-9fe6-a7dcb73fe8bb" providerId="ADAL" clId="{0827F9D1-16B9-4E3C-9679-5805408A393E}" dt="2020-04-20T21:15:10.526" v="118" actId="113"/>
          <ac:spMkLst>
            <pc:docMk/>
            <pc:sldMk cId="1149485380" sldId="263"/>
            <ac:spMk id="21" creationId="{0138C83A-3078-44E9-AE45-AD44C51D3AE4}"/>
          </ac:spMkLst>
        </pc:spChg>
        <pc:spChg chg="mod">
          <ac:chgData name="Dan Braico" userId="da0010a7-427e-4724-9fe6-a7dcb73fe8bb" providerId="ADAL" clId="{0827F9D1-16B9-4E3C-9679-5805408A393E}" dt="2020-04-20T21:17:45.712" v="155" actId="1076"/>
          <ac:spMkLst>
            <pc:docMk/>
            <pc:sldMk cId="1149485380" sldId="263"/>
            <ac:spMk id="22" creationId="{DC796D95-5A1D-42DD-9D6D-E0430F863E6D}"/>
          </ac:spMkLst>
        </pc:spChg>
        <pc:picChg chg="mod">
          <ac:chgData name="Dan Braico" userId="da0010a7-427e-4724-9fe6-a7dcb73fe8bb" providerId="ADAL" clId="{0827F9D1-16B9-4E3C-9679-5805408A393E}" dt="2020-04-20T21:15:15.905" v="119" actId="1076"/>
          <ac:picMkLst>
            <pc:docMk/>
            <pc:sldMk cId="1149485380" sldId="263"/>
            <ac:picMk id="5" creationId="{C6011AFD-B3F0-41A2-80A9-B3CD386811E2}"/>
          </ac:picMkLst>
        </pc:picChg>
        <pc:picChg chg="mod">
          <ac:chgData name="Dan Braico" userId="da0010a7-427e-4724-9fe6-a7dcb73fe8bb" providerId="ADAL" clId="{0827F9D1-16B9-4E3C-9679-5805408A393E}" dt="2020-04-20T21:15:18.376" v="120" actId="1076"/>
          <ac:picMkLst>
            <pc:docMk/>
            <pc:sldMk cId="1149485380" sldId="263"/>
            <ac:picMk id="6" creationId="{317840A2-6038-4271-866F-229C33AB0655}"/>
          </ac:picMkLst>
        </pc:picChg>
      </pc:sldChg>
      <pc:sldChg chg="modSp mod">
        <pc:chgData name="Dan Braico" userId="da0010a7-427e-4724-9fe6-a7dcb73fe8bb" providerId="ADAL" clId="{0827F9D1-16B9-4E3C-9679-5805408A393E}" dt="2020-04-20T21:17:40.981" v="154" actId="1076"/>
        <pc:sldMkLst>
          <pc:docMk/>
          <pc:sldMk cId="3769655038" sldId="264"/>
        </pc:sldMkLst>
        <pc:spChg chg="mod">
          <ac:chgData name="Dan Braico" userId="da0010a7-427e-4724-9fe6-a7dcb73fe8bb" providerId="ADAL" clId="{0827F9D1-16B9-4E3C-9679-5805408A393E}" dt="2020-04-20T21:09:07.451" v="53" actId="255"/>
          <ac:spMkLst>
            <pc:docMk/>
            <pc:sldMk cId="3769655038" sldId="264"/>
            <ac:spMk id="2" creationId="{52DDACAB-BB3E-4A49-84F9-402718AE1F7E}"/>
          </ac:spMkLst>
        </pc:spChg>
        <pc:spChg chg="mod">
          <ac:chgData name="Dan Braico" userId="da0010a7-427e-4724-9fe6-a7dcb73fe8bb" providerId="ADAL" clId="{0827F9D1-16B9-4E3C-9679-5805408A393E}" dt="2020-04-20T21:15:50.858" v="128" actId="113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0827F9D1-16B9-4E3C-9679-5805408A393E}" dt="2020-04-20T21:17:40.981" v="154" actId="1076"/>
          <ac:spMkLst>
            <pc:docMk/>
            <pc:sldMk cId="3769655038" sldId="264"/>
            <ac:spMk id="22" creationId="{DC796D95-5A1D-42DD-9D6D-E0430F863E6D}"/>
          </ac:spMkLst>
        </pc:spChg>
        <pc:picChg chg="mod">
          <ac:chgData name="Dan Braico" userId="da0010a7-427e-4724-9fe6-a7dcb73fe8bb" providerId="ADAL" clId="{0827F9D1-16B9-4E3C-9679-5805408A393E}" dt="2020-04-20T21:09:30.821" v="60" actId="1076"/>
          <ac:picMkLst>
            <pc:docMk/>
            <pc:sldMk cId="3769655038" sldId="264"/>
            <ac:picMk id="6" creationId="{38AF8E18-F5B8-4CD5-83EB-1DAC427069E8}"/>
          </ac:picMkLst>
        </pc:picChg>
        <pc:picChg chg="mod">
          <ac:chgData name="Dan Braico" userId="da0010a7-427e-4724-9fe6-a7dcb73fe8bb" providerId="ADAL" clId="{0827F9D1-16B9-4E3C-9679-5805408A393E}" dt="2020-04-20T21:15:57.906" v="130" actId="1076"/>
          <ac:picMkLst>
            <pc:docMk/>
            <pc:sldMk cId="3769655038" sldId="264"/>
            <ac:picMk id="7" creationId="{CA062B5E-E07F-45DB-90F1-58C727DB136A}"/>
          </ac:picMkLst>
        </pc:picChg>
        <pc:picChg chg="mod">
          <ac:chgData name="Dan Braico" userId="da0010a7-427e-4724-9fe6-a7dcb73fe8bb" providerId="ADAL" clId="{0827F9D1-16B9-4E3C-9679-5805408A393E}" dt="2020-04-20T21:15:55.304" v="129" actId="1076"/>
          <ac:picMkLst>
            <pc:docMk/>
            <pc:sldMk cId="3769655038" sldId="264"/>
            <ac:picMk id="8" creationId="{0458E0AB-5B3F-4C36-AC67-0F18C16AD40E}"/>
          </ac:picMkLst>
        </pc:picChg>
      </pc:sldChg>
      <pc:sldChg chg="modSp mod">
        <pc:chgData name="Dan Braico" userId="da0010a7-427e-4724-9fe6-a7dcb73fe8bb" providerId="ADAL" clId="{0827F9D1-16B9-4E3C-9679-5805408A393E}" dt="2020-04-20T21:17:58.566" v="157" actId="1076"/>
        <pc:sldMkLst>
          <pc:docMk/>
          <pc:sldMk cId="1173937167" sldId="265"/>
        </pc:sldMkLst>
        <pc:spChg chg="mod">
          <ac:chgData name="Dan Braico" userId="da0010a7-427e-4724-9fe6-a7dcb73fe8bb" providerId="ADAL" clId="{0827F9D1-16B9-4E3C-9679-5805408A393E}" dt="2020-04-20T21:08:05.289" v="38" actId="255"/>
          <ac:spMkLst>
            <pc:docMk/>
            <pc:sldMk cId="1173937167" sldId="265"/>
            <ac:spMk id="2" creationId="{EEAC692C-60CE-495A-BEA0-84FDF2041A66}"/>
          </ac:spMkLst>
        </pc:spChg>
        <pc:spChg chg="mod">
          <ac:chgData name="Dan Braico" userId="da0010a7-427e-4724-9fe6-a7dcb73fe8bb" providerId="ADAL" clId="{0827F9D1-16B9-4E3C-9679-5805408A393E}" dt="2020-04-20T21:13:22.538" v="93" actId="255"/>
          <ac:spMkLst>
            <pc:docMk/>
            <pc:sldMk cId="1173937167" sldId="265"/>
            <ac:spMk id="3" creationId="{D8C9F24E-7D8B-432E-B209-39263307B10C}"/>
          </ac:spMkLst>
        </pc:spChg>
        <pc:spChg chg="mod">
          <ac:chgData name="Dan Braico" userId="da0010a7-427e-4724-9fe6-a7dcb73fe8bb" providerId="ADAL" clId="{0827F9D1-16B9-4E3C-9679-5805408A393E}" dt="2020-04-20T21:17:58.566" v="157" actId="1076"/>
          <ac:spMkLst>
            <pc:docMk/>
            <pc:sldMk cId="1173937167" sldId="265"/>
            <ac:spMk id="4" creationId="{4DE25B94-EB71-4EA6-844B-0AAE66F204B2}"/>
          </ac:spMkLst>
        </pc:spChg>
        <pc:picChg chg="mod">
          <ac:chgData name="Dan Braico" userId="da0010a7-427e-4724-9fe6-a7dcb73fe8bb" providerId="ADAL" clId="{0827F9D1-16B9-4E3C-9679-5805408A393E}" dt="2020-04-20T21:05:37.040" v="1" actId="1076"/>
          <ac:picMkLst>
            <pc:docMk/>
            <pc:sldMk cId="1173937167" sldId="265"/>
            <ac:picMk id="6" creationId="{CD09B03A-A0DD-411D-AE43-F1272C09E64F}"/>
          </ac:picMkLst>
        </pc:picChg>
      </pc:sldChg>
      <pc:sldChg chg="modSp mod">
        <pc:chgData name="Dan Braico" userId="da0010a7-427e-4724-9fe6-a7dcb73fe8bb" providerId="ADAL" clId="{0827F9D1-16B9-4E3C-9679-5805408A393E}" dt="2020-04-20T21:10:35.194" v="81" actId="2711"/>
        <pc:sldMkLst>
          <pc:docMk/>
          <pc:sldMk cId="681451547" sldId="266"/>
        </pc:sldMkLst>
        <pc:spChg chg="mod">
          <ac:chgData name="Dan Braico" userId="da0010a7-427e-4724-9fe6-a7dcb73fe8bb" providerId="ADAL" clId="{0827F9D1-16B9-4E3C-9679-5805408A393E}" dt="2020-04-20T21:10:35.194" v="81" actId="2711"/>
          <ac:spMkLst>
            <pc:docMk/>
            <pc:sldMk cId="681451547" sldId="266"/>
            <ac:spMk id="2" creationId="{AC981460-E367-468A-9BD0-3BDA48444EAD}"/>
          </ac:spMkLst>
        </pc:spChg>
        <pc:spChg chg="mod">
          <ac:chgData name="Dan Braico" userId="da0010a7-427e-4724-9fe6-a7dcb73fe8bb" providerId="ADAL" clId="{0827F9D1-16B9-4E3C-9679-5805408A393E}" dt="2020-04-20T21:10:28.536" v="74" actId="2711"/>
          <ac:spMkLst>
            <pc:docMk/>
            <pc:sldMk cId="681451547" sldId="266"/>
            <ac:spMk id="3" creationId="{2BB0CC67-3FD3-4700-AA6E-962D7485D8E8}"/>
          </ac:spMkLst>
        </pc:spChg>
      </pc:sldChg>
    </pc:docChg>
  </pc:docChgLst>
  <pc:docChgLst>
    <pc:chgData name="Dan Braico" userId="da0010a7-427e-4724-9fe6-a7dcb73fe8bb" providerId="ADAL" clId="{078CEC79-1222-4328-B3C6-BBE2F1A1D415}"/>
    <pc:docChg chg="custSel addSld delSld modSld">
      <pc:chgData name="Dan Braico" userId="da0010a7-427e-4724-9fe6-a7dcb73fe8bb" providerId="ADAL" clId="{078CEC79-1222-4328-B3C6-BBE2F1A1D415}" dt="2020-04-20T20:58:12.699" v="133" actId="1076"/>
      <pc:docMkLst>
        <pc:docMk/>
      </pc:docMkLst>
      <pc:sldChg chg="addSp delSp modSp del delDesignElem">
        <pc:chgData name="Dan Braico" userId="da0010a7-427e-4724-9fe6-a7dcb73fe8bb" providerId="ADAL" clId="{078CEC79-1222-4328-B3C6-BBE2F1A1D415}" dt="2020-04-20T20:57:38.380" v="130" actId="47"/>
        <pc:sldMkLst>
          <pc:docMk/>
          <pc:sldMk cId="3038697949" sldId="257"/>
        </pc:sldMkLst>
        <pc:spChg chg="add del mod">
          <ac:chgData name="Dan Braico" userId="da0010a7-427e-4724-9fe6-a7dcb73fe8bb" providerId="ADAL" clId="{078CEC79-1222-4328-B3C6-BBE2F1A1D415}" dt="2020-04-20T20:40:24.954" v="1"/>
          <ac:spMkLst>
            <pc:docMk/>
            <pc:sldMk cId="3038697949" sldId="257"/>
            <ac:spMk id="3" creationId="{C9C98141-5739-4D5A-B9B7-588E244F4CFD}"/>
          </ac:spMkLst>
        </pc:spChg>
        <pc:spChg chg="add del mod">
          <ac:chgData name="Dan Braico" userId="da0010a7-427e-4724-9fe6-a7dcb73fe8bb" providerId="ADAL" clId="{078CEC79-1222-4328-B3C6-BBE2F1A1D415}" dt="2020-04-20T20:40:24.954" v="1"/>
          <ac:spMkLst>
            <pc:docMk/>
            <pc:sldMk cId="3038697949" sldId="257"/>
            <ac:spMk id="4" creationId="{E9E9D38D-0235-4551-BF19-C2C82A7C982F}"/>
          </ac:spMkLst>
        </pc:spChg>
        <pc:spChg chg="add del mod">
          <ac:chgData name="Dan Braico" userId="da0010a7-427e-4724-9fe6-a7dcb73fe8bb" providerId="ADAL" clId="{078CEC79-1222-4328-B3C6-BBE2F1A1D415}" dt="2020-04-20T20:40:26.495" v="2"/>
          <ac:spMkLst>
            <pc:docMk/>
            <pc:sldMk cId="3038697949" sldId="257"/>
            <ac:spMk id="6" creationId="{38398951-9DCD-4BB8-93C0-B9282684CA57}"/>
          </ac:spMkLst>
        </pc:spChg>
        <pc:spChg chg="add del mod">
          <ac:chgData name="Dan Braico" userId="da0010a7-427e-4724-9fe6-a7dcb73fe8bb" providerId="ADAL" clId="{078CEC79-1222-4328-B3C6-BBE2F1A1D415}" dt="2020-04-20T20:40:26.495" v="2"/>
          <ac:spMkLst>
            <pc:docMk/>
            <pc:sldMk cId="3038697949" sldId="257"/>
            <ac:spMk id="7" creationId="{122997C1-669C-4FA3-A0DA-93C62F9C9B4D}"/>
          </ac:spMkLst>
        </pc:spChg>
        <pc:spChg chg="add del mod">
          <ac:chgData name="Dan Braico" userId="da0010a7-427e-4724-9fe6-a7dcb73fe8bb" providerId="ADAL" clId="{078CEC79-1222-4328-B3C6-BBE2F1A1D415}" dt="2020-04-20T20:41:17.821" v="3"/>
          <ac:spMkLst>
            <pc:docMk/>
            <pc:sldMk cId="3038697949" sldId="257"/>
            <ac:spMk id="8" creationId="{6670B68F-D07C-4A0E-BE50-67887F11E777}"/>
          </ac:spMkLst>
        </pc:spChg>
        <pc:spChg chg="add del mod">
          <ac:chgData name="Dan Braico" userId="da0010a7-427e-4724-9fe6-a7dcb73fe8bb" providerId="ADAL" clId="{078CEC79-1222-4328-B3C6-BBE2F1A1D415}" dt="2020-04-20T20:41:17.821" v="3"/>
          <ac:spMkLst>
            <pc:docMk/>
            <pc:sldMk cId="3038697949" sldId="257"/>
            <ac:spMk id="9" creationId="{CC4B89C5-5819-4525-8173-77F016D0A85B}"/>
          </ac:spMkLst>
        </pc:spChg>
        <pc:spChg chg="del">
          <ac:chgData name="Dan Braico" userId="da0010a7-427e-4724-9fe6-a7dcb73fe8bb" providerId="ADAL" clId="{078CEC79-1222-4328-B3C6-BBE2F1A1D415}" dt="2020-04-20T20:40:24.954" v="1"/>
          <ac:spMkLst>
            <pc:docMk/>
            <pc:sldMk cId="3038697949" sldId="257"/>
            <ac:spMk id="10" creationId="{2E442304-DDBD-4F7B-8017-36BCC863FB40}"/>
          </ac:spMkLst>
        </pc:spChg>
        <pc:spChg chg="del">
          <ac:chgData name="Dan Braico" userId="da0010a7-427e-4724-9fe6-a7dcb73fe8bb" providerId="ADAL" clId="{078CEC79-1222-4328-B3C6-BBE2F1A1D415}" dt="2020-04-20T20:40:24.954" v="1"/>
          <ac:spMkLst>
            <pc:docMk/>
            <pc:sldMk cId="3038697949" sldId="257"/>
            <ac:spMk id="12" creationId="{535742DD-1B16-4E9D-B715-0D74B4574A68}"/>
          </ac:spMkLst>
        </pc:spChg>
      </pc:sldChg>
      <pc:sldChg chg="addSp delSp modSp mod">
        <pc:chgData name="Dan Braico" userId="da0010a7-427e-4724-9fe6-a7dcb73fe8bb" providerId="ADAL" clId="{078CEC79-1222-4328-B3C6-BBE2F1A1D415}" dt="2020-04-20T20:58:00.306" v="132" actId="255"/>
        <pc:sldMkLst>
          <pc:docMk/>
          <pc:sldMk cId="548563770" sldId="258"/>
        </pc:sldMkLst>
        <pc:spChg chg="add del mod">
          <ac:chgData name="Dan Braico" userId="da0010a7-427e-4724-9fe6-a7dcb73fe8bb" providerId="ADAL" clId="{078CEC79-1222-4328-B3C6-BBE2F1A1D415}" dt="2020-04-20T20:42:27.162" v="94" actId="478"/>
          <ac:spMkLst>
            <pc:docMk/>
            <pc:sldMk cId="548563770" sldId="258"/>
            <ac:spMk id="4" creationId="{1091C1A6-5BB0-4B9A-953B-22856569F16C}"/>
          </ac:spMkLst>
        </pc:spChg>
        <pc:spChg chg="mod">
          <ac:chgData name="Dan Braico" userId="da0010a7-427e-4724-9fe6-a7dcb73fe8bb" providerId="ADAL" clId="{078CEC79-1222-4328-B3C6-BBE2F1A1D415}" dt="2020-04-20T20:58:00.306" v="132" actId="255"/>
          <ac:spMkLst>
            <pc:docMk/>
            <pc:sldMk cId="548563770" sldId="258"/>
            <ac:spMk id="5" creationId="{498CDD88-89D9-42FD-9CBD-10E7B30FBF35}"/>
          </ac:spMkLst>
        </pc:spChg>
        <pc:picChg chg="del">
          <ac:chgData name="Dan Braico" userId="da0010a7-427e-4724-9fe6-a7dcb73fe8bb" providerId="ADAL" clId="{078CEC79-1222-4328-B3C6-BBE2F1A1D415}" dt="2020-04-20T20:42:14.729" v="93" actId="478"/>
          <ac:picMkLst>
            <pc:docMk/>
            <pc:sldMk cId="548563770" sldId="258"/>
            <ac:picMk id="6" creationId="{2E6E8E1C-595A-412B-AF11-DB5C4EF591B2}"/>
          </ac:picMkLst>
        </pc:picChg>
      </pc:sldChg>
      <pc:sldChg chg="modSp mod">
        <pc:chgData name="Dan Braico" userId="da0010a7-427e-4724-9fe6-a7dcb73fe8bb" providerId="ADAL" clId="{078CEC79-1222-4328-B3C6-BBE2F1A1D415}" dt="2020-04-20T20:44:15.244" v="112" actId="1076"/>
        <pc:sldMkLst>
          <pc:docMk/>
          <pc:sldMk cId="3079549762" sldId="259"/>
        </pc:sldMkLst>
        <pc:spChg chg="mod">
          <ac:chgData name="Dan Braico" userId="da0010a7-427e-4724-9fe6-a7dcb73fe8bb" providerId="ADAL" clId="{078CEC79-1222-4328-B3C6-BBE2F1A1D415}" dt="2020-04-20T20:44:04.317" v="110" actId="14100"/>
          <ac:spMkLst>
            <pc:docMk/>
            <pc:sldMk cId="3079549762" sldId="259"/>
            <ac:spMk id="22" creationId="{DC796D95-5A1D-42DD-9D6D-E0430F863E6D}"/>
          </ac:spMkLst>
        </pc:spChg>
        <pc:picChg chg="mod">
          <ac:chgData name="Dan Braico" userId="da0010a7-427e-4724-9fe6-a7dcb73fe8bb" providerId="ADAL" clId="{078CEC79-1222-4328-B3C6-BBE2F1A1D415}" dt="2020-04-20T20:44:15.244" v="112" actId="1076"/>
          <ac:picMkLst>
            <pc:docMk/>
            <pc:sldMk cId="3079549762" sldId="259"/>
            <ac:picMk id="3" creationId="{461EACAC-4AEE-4040-8940-322C6B012149}"/>
          </ac:picMkLst>
        </pc:picChg>
        <pc:picChg chg="mod">
          <ac:chgData name="Dan Braico" userId="da0010a7-427e-4724-9fe6-a7dcb73fe8bb" providerId="ADAL" clId="{078CEC79-1222-4328-B3C6-BBE2F1A1D415}" dt="2020-04-20T20:44:07.868" v="111" actId="14100"/>
          <ac:picMkLst>
            <pc:docMk/>
            <pc:sldMk cId="3079549762" sldId="259"/>
            <ac:picMk id="6" creationId="{4DA17A8F-0AC7-47E9-8AEE-11C9A4ACA40D}"/>
          </ac:picMkLst>
        </pc:picChg>
        <pc:picChg chg="mod">
          <ac:chgData name="Dan Braico" userId="da0010a7-427e-4724-9fe6-a7dcb73fe8bb" providerId="ADAL" clId="{078CEC79-1222-4328-B3C6-BBE2F1A1D415}" dt="2020-04-20T20:43:51.865" v="106" actId="1076"/>
          <ac:picMkLst>
            <pc:docMk/>
            <pc:sldMk cId="3079549762" sldId="259"/>
            <ac:picMk id="1026" creationId="{3A3FB9F5-1A21-41DF-8B03-5914F036DAC1}"/>
          </ac:picMkLst>
        </pc:picChg>
      </pc:sldChg>
      <pc:sldChg chg="modSp mod">
        <pc:chgData name="Dan Braico" userId="da0010a7-427e-4724-9fe6-a7dcb73fe8bb" providerId="ADAL" clId="{078CEC79-1222-4328-B3C6-BBE2F1A1D415}" dt="2020-04-20T20:44:46.462" v="120" actId="1076"/>
        <pc:sldMkLst>
          <pc:docMk/>
          <pc:sldMk cId="1149485380" sldId="263"/>
        </pc:sldMkLst>
        <pc:spChg chg="mod">
          <ac:chgData name="Dan Braico" userId="da0010a7-427e-4724-9fe6-a7dcb73fe8bb" providerId="ADAL" clId="{078CEC79-1222-4328-B3C6-BBE2F1A1D415}" dt="2020-04-20T20:44:26.309" v="113" actId="27636"/>
          <ac:spMkLst>
            <pc:docMk/>
            <pc:sldMk cId="1149485380" sldId="263"/>
            <ac:spMk id="21" creationId="{0138C83A-3078-44E9-AE45-AD44C51D3AE4}"/>
          </ac:spMkLst>
        </pc:spChg>
        <pc:spChg chg="mod">
          <ac:chgData name="Dan Braico" userId="da0010a7-427e-4724-9fe6-a7dcb73fe8bb" providerId="ADAL" clId="{078CEC79-1222-4328-B3C6-BBE2F1A1D415}" dt="2020-04-20T20:44:37.247" v="117" actId="14100"/>
          <ac:spMkLst>
            <pc:docMk/>
            <pc:sldMk cId="1149485380" sldId="263"/>
            <ac:spMk id="22" creationId="{DC796D95-5A1D-42DD-9D6D-E0430F863E6D}"/>
          </ac:spMkLst>
        </pc:spChg>
        <pc:picChg chg="mod">
          <ac:chgData name="Dan Braico" userId="da0010a7-427e-4724-9fe6-a7dcb73fe8bb" providerId="ADAL" clId="{078CEC79-1222-4328-B3C6-BBE2F1A1D415}" dt="2020-04-20T20:44:46.462" v="120" actId="1076"/>
          <ac:picMkLst>
            <pc:docMk/>
            <pc:sldMk cId="1149485380" sldId="263"/>
            <ac:picMk id="5" creationId="{C6011AFD-B3F0-41A2-80A9-B3CD386811E2}"/>
          </ac:picMkLst>
        </pc:picChg>
        <pc:picChg chg="mod">
          <ac:chgData name="Dan Braico" userId="da0010a7-427e-4724-9fe6-a7dcb73fe8bb" providerId="ADAL" clId="{078CEC79-1222-4328-B3C6-BBE2F1A1D415}" dt="2020-04-20T20:44:41.464" v="118" actId="1076"/>
          <ac:picMkLst>
            <pc:docMk/>
            <pc:sldMk cId="1149485380" sldId="263"/>
            <ac:picMk id="6" creationId="{317840A2-6038-4271-866F-229C33AB0655}"/>
          </ac:picMkLst>
        </pc:picChg>
      </pc:sldChg>
      <pc:sldChg chg="modSp mod">
        <pc:chgData name="Dan Braico" userId="da0010a7-427e-4724-9fe6-a7dcb73fe8bb" providerId="ADAL" clId="{078CEC79-1222-4328-B3C6-BBE2F1A1D415}" dt="2020-04-20T20:45:17.162" v="129" actId="1076"/>
        <pc:sldMkLst>
          <pc:docMk/>
          <pc:sldMk cId="3769655038" sldId="264"/>
        </pc:sldMkLst>
        <pc:spChg chg="mod">
          <ac:chgData name="Dan Braico" userId="da0010a7-427e-4724-9fe6-a7dcb73fe8bb" providerId="ADAL" clId="{078CEC79-1222-4328-B3C6-BBE2F1A1D415}" dt="2020-04-20T20:44:56.807" v="121" actId="27636"/>
          <ac:spMkLst>
            <pc:docMk/>
            <pc:sldMk cId="3769655038" sldId="264"/>
            <ac:spMk id="21" creationId="{0138C83A-3078-44E9-AE45-AD44C51D3AE4}"/>
          </ac:spMkLst>
        </pc:spChg>
        <pc:spChg chg="mod">
          <ac:chgData name="Dan Braico" userId="da0010a7-427e-4724-9fe6-a7dcb73fe8bb" providerId="ADAL" clId="{078CEC79-1222-4328-B3C6-BBE2F1A1D415}" dt="2020-04-20T20:45:04.677" v="124" actId="14100"/>
          <ac:spMkLst>
            <pc:docMk/>
            <pc:sldMk cId="3769655038" sldId="264"/>
            <ac:spMk id="22" creationId="{DC796D95-5A1D-42DD-9D6D-E0430F863E6D}"/>
          </ac:spMkLst>
        </pc:spChg>
        <pc:picChg chg="mod">
          <ac:chgData name="Dan Braico" userId="da0010a7-427e-4724-9fe6-a7dcb73fe8bb" providerId="ADAL" clId="{078CEC79-1222-4328-B3C6-BBE2F1A1D415}" dt="2020-04-20T20:45:11.182" v="127" actId="1076"/>
          <ac:picMkLst>
            <pc:docMk/>
            <pc:sldMk cId="3769655038" sldId="264"/>
            <ac:picMk id="6" creationId="{38AF8E18-F5B8-4CD5-83EB-1DAC427069E8}"/>
          </ac:picMkLst>
        </pc:picChg>
        <pc:picChg chg="mod">
          <ac:chgData name="Dan Braico" userId="da0010a7-427e-4724-9fe6-a7dcb73fe8bb" providerId="ADAL" clId="{078CEC79-1222-4328-B3C6-BBE2F1A1D415}" dt="2020-04-20T20:45:17.162" v="129" actId="1076"/>
          <ac:picMkLst>
            <pc:docMk/>
            <pc:sldMk cId="3769655038" sldId="264"/>
            <ac:picMk id="7" creationId="{CA062B5E-E07F-45DB-90F1-58C727DB136A}"/>
          </ac:picMkLst>
        </pc:picChg>
        <pc:picChg chg="mod">
          <ac:chgData name="Dan Braico" userId="da0010a7-427e-4724-9fe6-a7dcb73fe8bb" providerId="ADAL" clId="{078CEC79-1222-4328-B3C6-BBE2F1A1D415}" dt="2020-04-20T20:45:14.294" v="128" actId="1076"/>
          <ac:picMkLst>
            <pc:docMk/>
            <pc:sldMk cId="3769655038" sldId="264"/>
            <ac:picMk id="8" creationId="{0458E0AB-5B3F-4C36-AC67-0F18C16AD40E}"/>
          </ac:picMkLst>
        </pc:picChg>
      </pc:sldChg>
      <pc:sldChg chg="modSp mod">
        <pc:chgData name="Dan Braico" userId="da0010a7-427e-4724-9fe6-a7dcb73fe8bb" providerId="ADAL" clId="{078CEC79-1222-4328-B3C6-BBE2F1A1D415}" dt="2020-04-20T20:58:12.699" v="133" actId="1076"/>
        <pc:sldMkLst>
          <pc:docMk/>
          <pc:sldMk cId="1173937167" sldId="265"/>
        </pc:sldMkLst>
        <pc:spChg chg="mod">
          <ac:chgData name="Dan Braico" userId="da0010a7-427e-4724-9fe6-a7dcb73fe8bb" providerId="ADAL" clId="{078CEC79-1222-4328-B3C6-BBE2F1A1D415}" dt="2020-04-20T20:42:47.542" v="96" actId="27636"/>
          <ac:spMkLst>
            <pc:docMk/>
            <pc:sldMk cId="1173937167" sldId="265"/>
            <ac:spMk id="3" creationId="{D8C9F24E-7D8B-432E-B209-39263307B10C}"/>
          </ac:spMkLst>
        </pc:spChg>
        <pc:spChg chg="mod">
          <ac:chgData name="Dan Braico" userId="da0010a7-427e-4724-9fe6-a7dcb73fe8bb" providerId="ADAL" clId="{078CEC79-1222-4328-B3C6-BBE2F1A1D415}" dt="2020-04-20T20:43:13.872" v="101" actId="14100"/>
          <ac:spMkLst>
            <pc:docMk/>
            <pc:sldMk cId="1173937167" sldId="265"/>
            <ac:spMk id="4" creationId="{4DE25B94-EB71-4EA6-844B-0AAE66F204B2}"/>
          </ac:spMkLst>
        </pc:spChg>
        <pc:picChg chg="mod">
          <ac:chgData name="Dan Braico" userId="da0010a7-427e-4724-9fe6-a7dcb73fe8bb" providerId="ADAL" clId="{078CEC79-1222-4328-B3C6-BBE2F1A1D415}" dt="2020-04-20T20:58:12.699" v="133" actId="1076"/>
          <ac:picMkLst>
            <pc:docMk/>
            <pc:sldMk cId="1173937167" sldId="265"/>
            <ac:picMk id="6" creationId="{CD09B03A-A0DD-411D-AE43-F1272C09E64F}"/>
          </ac:picMkLst>
        </pc:picChg>
      </pc:sldChg>
      <pc:sldChg chg="modSp add mod">
        <pc:chgData name="Dan Braico" userId="da0010a7-427e-4724-9fe6-a7dcb73fe8bb" providerId="ADAL" clId="{078CEC79-1222-4328-B3C6-BBE2F1A1D415}" dt="2020-04-20T20:57:51.866" v="131" actId="255"/>
        <pc:sldMkLst>
          <pc:docMk/>
          <pc:sldMk cId="681451547" sldId="266"/>
        </pc:sldMkLst>
        <pc:spChg chg="mod">
          <ac:chgData name="Dan Braico" userId="da0010a7-427e-4724-9fe6-a7dcb73fe8bb" providerId="ADAL" clId="{078CEC79-1222-4328-B3C6-BBE2F1A1D415}" dt="2020-04-20T20:41:46.741" v="21" actId="20577"/>
          <ac:spMkLst>
            <pc:docMk/>
            <pc:sldMk cId="681451547" sldId="266"/>
            <ac:spMk id="2" creationId="{AC981460-E367-468A-9BD0-3BDA48444EAD}"/>
          </ac:spMkLst>
        </pc:spChg>
        <pc:spChg chg="mod">
          <ac:chgData name="Dan Braico" userId="da0010a7-427e-4724-9fe6-a7dcb73fe8bb" providerId="ADAL" clId="{078CEC79-1222-4328-B3C6-BBE2F1A1D415}" dt="2020-04-20T20:57:51.866" v="131" actId="255"/>
          <ac:spMkLst>
            <pc:docMk/>
            <pc:sldMk cId="681451547" sldId="266"/>
            <ac:spMk id="3" creationId="{2BB0CC67-3FD3-4700-AA6E-962D7485D8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Iw6PN-eDhZ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zkxGy6DfgI" TargetMode="External"/><Relationship Id="rId2" Type="http://schemas.openxmlformats.org/officeDocument/2006/relationships/hyperlink" Target="https://jr.brainpop.com/readingandwriting/storyelements/set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3BVOIyUnk6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early-years/shape-monsters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jr.brainpop.com/math/geometry/planeshap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toytheater.com/shape-fal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April 21,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Happy Tuesday! I look forward to reading about your characters. Let’s do our best writing… using a computer. Today we will be looking at the ‘</a:t>
            </a:r>
            <a:r>
              <a:rPr lang="en-CA" sz="26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’ controlled vowel, we will read Tops and Bottoms and look at the setting of a story, and we will learning more about 2D shapes.</a:t>
            </a:r>
          </a:p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6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C692C-60CE-495A-BEA0-84FDF2041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9F24E-7D8B-432E-B209-39263307B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watch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‘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’ words in your book. Remember you can break down words using Chunky Monkey. 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what words you found with a parent or share it with Mr. Braico in an email or on your ClassDojo portfolio.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dan.braico@lethsd.ab.ca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E25B94-EB71-4EA6-844B-0AAE66F204B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071558" y="859241"/>
            <a:ext cx="7658100" cy="708661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CD09B03A-A0DD-411D-AE43-F1272C09E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802" y="2137561"/>
            <a:ext cx="122872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3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watch the video on setting.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Click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watch Mr. Braico reading Tops and Bottoms. Think about the setting. Where is the story taking place? </a:t>
            </a:r>
          </a:p>
          <a:p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Understanding where and when the story takes place can help you remember important parts of the story. Where does the story take place? When does this story take place?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your answers in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BrainPop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Jr.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places and events in stories.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3A3FB9F5-1A21-41DF-8B03-5914F036D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45" y="3704640"/>
            <a:ext cx="1053002" cy="84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4DA17A8F-0AC7-47E9-8AEE-11C9A4ACA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4815" y="1918838"/>
            <a:ext cx="1262428" cy="9643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1EACAC-4AEE-4040-8940-322C6B012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909" y="5428033"/>
            <a:ext cx="1444239" cy="5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video to learn more about writing a setting.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Today, we will continue our fiction writing piece. I want you to come up with a setting. Where is the story taking place? When is the story taking place? Answer these questions about your setting.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about your setting in your “My Story” Word document you started last time. Please remember to save your work.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create narrative stories with a setting.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C6011AFD-B3F0-41A2-80A9-B3CD38681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569" y="2019801"/>
            <a:ext cx="1277760" cy="1026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7840A2-6038-4271-866F-229C33AB0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569" y="4803504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Click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video to learn more about 2D Shapes. 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User: westminster1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Password: westie1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 the EASY or HARD quiz found under the video.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shape that matches the monster.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Match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three of the same shapes in a row.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and sort 2D shapes based on attributes.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38AF8E18-F5B8-4CD5-83EB-1DAC42706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304" y="2244506"/>
            <a:ext cx="1130683" cy="94267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CA062B5E-E07F-45DB-90F1-58C727DB13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3577" y="4771579"/>
            <a:ext cx="826865" cy="756742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0458E0AB-5B3F-4C36-AC67-0F18C16AD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5580" y="4667124"/>
            <a:ext cx="924419" cy="8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2266</TotalTime>
  <Words>448</Words>
  <Application>Microsoft Office PowerPoint</Application>
  <PresentationFormat>Widescreen</PresentationFormat>
  <Paragraphs>60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Word Work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19</cp:revision>
  <dcterms:created xsi:type="dcterms:W3CDTF">2020-03-31T19:26:18Z</dcterms:created>
  <dcterms:modified xsi:type="dcterms:W3CDTF">2020-04-20T21:30:36Z</dcterms:modified>
</cp:coreProperties>
</file>