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65" r:id="rId8"/>
    <p:sldId id="259" r:id="rId9"/>
    <p:sldId id="263"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73864-3B69-407E-9B00-62DCCD09DC33}" v="33" dt="2020-04-19T01:55:21.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aico" userId="da0010a7-427e-4724-9fe6-a7dcb73fe8bb" providerId="ADAL" clId="{AA173864-3B69-407E-9B00-62DCCD09DC33}"/>
    <pc:docChg chg="undo redo custSel mod modSld">
      <pc:chgData name="Dan Braico" userId="da0010a7-427e-4724-9fe6-a7dcb73fe8bb" providerId="ADAL" clId="{AA173864-3B69-407E-9B00-62DCCD09DC33}" dt="2020-04-19T02:00:16.164" v="1539" actId="1076"/>
      <pc:docMkLst>
        <pc:docMk/>
      </pc:docMkLst>
      <pc:sldChg chg="addSp delSp modSp mod setBg">
        <pc:chgData name="Dan Braico" userId="da0010a7-427e-4724-9fe6-a7dcb73fe8bb" providerId="ADAL" clId="{AA173864-3B69-407E-9B00-62DCCD09DC33}" dt="2020-04-19T01:53:36.763" v="1454" actId="20577"/>
        <pc:sldMkLst>
          <pc:docMk/>
          <pc:sldMk cId="548563770" sldId="258"/>
        </pc:sldMkLst>
        <pc:spChg chg="mod">
          <ac:chgData name="Dan Braico" userId="da0010a7-427e-4724-9fe6-a7dcb73fe8bb" providerId="ADAL" clId="{AA173864-3B69-407E-9B00-62DCCD09DC33}" dt="2020-04-17T23:45:18.176" v="1434" actId="26606"/>
          <ac:spMkLst>
            <pc:docMk/>
            <pc:sldMk cId="548563770" sldId="258"/>
            <ac:spMk id="2" creationId="{07A625AB-AF53-4CD3-B8F4-686E6397F310}"/>
          </ac:spMkLst>
        </pc:spChg>
        <pc:spChg chg="add del mod">
          <ac:chgData name="Dan Braico" userId="da0010a7-427e-4724-9fe6-a7dcb73fe8bb" providerId="ADAL" clId="{AA173864-3B69-407E-9B00-62DCCD09DC33}" dt="2020-04-17T23:45:15.487" v="1432"/>
          <ac:spMkLst>
            <pc:docMk/>
            <pc:sldMk cId="548563770" sldId="258"/>
            <ac:spMk id="4" creationId="{9CE2156F-FD7F-4EE9-97F6-64F18F16F0BF}"/>
          </ac:spMkLst>
        </pc:spChg>
        <pc:spChg chg="mod">
          <ac:chgData name="Dan Braico" userId="da0010a7-427e-4724-9fe6-a7dcb73fe8bb" providerId="ADAL" clId="{AA173864-3B69-407E-9B00-62DCCD09DC33}" dt="2020-04-19T01:53:36.763" v="1454" actId="20577"/>
          <ac:spMkLst>
            <pc:docMk/>
            <pc:sldMk cId="548563770" sldId="258"/>
            <ac:spMk id="5" creationId="{498CDD88-89D9-42FD-9CBD-10E7B30FBF35}"/>
          </ac:spMkLst>
        </pc:spChg>
        <pc:spChg chg="add del">
          <ac:chgData name="Dan Braico" userId="da0010a7-427e-4724-9fe6-a7dcb73fe8bb" providerId="ADAL" clId="{AA173864-3B69-407E-9B00-62DCCD09DC33}" dt="2020-04-17T23:45:18.176" v="1434" actId="26606"/>
          <ac:spMkLst>
            <pc:docMk/>
            <pc:sldMk cId="548563770" sldId="258"/>
            <ac:spMk id="11" creationId="{EBDD1931-9E86-4402-9A68-33A2D9EFB198}"/>
          </ac:spMkLst>
        </pc:spChg>
        <pc:spChg chg="add del">
          <ac:chgData name="Dan Braico" userId="da0010a7-427e-4724-9fe6-a7dcb73fe8bb" providerId="ADAL" clId="{AA173864-3B69-407E-9B00-62DCCD09DC33}" dt="2020-04-17T23:45:18.176" v="1434" actId="26606"/>
          <ac:spMkLst>
            <pc:docMk/>
            <pc:sldMk cId="548563770" sldId="258"/>
            <ac:spMk id="13" creationId="{7B831B6F-405A-4B47-B9BB-5CA88F285844}"/>
          </ac:spMkLst>
        </pc:spChg>
        <pc:spChg chg="add del">
          <ac:chgData name="Dan Braico" userId="da0010a7-427e-4724-9fe6-a7dcb73fe8bb" providerId="ADAL" clId="{AA173864-3B69-407E-9B00-62DCCD09DC33}" dt="2020-04-17T23:45:18.176" v="1434" actId="26606"/>
          <ac:spMkLst>
            <pc:docMk/>
            <pc:sldMk cId="548563770" sldId="258"/>
            <ac:spMk id="15" creationId="{15109354-9C5D-4F8C-B0E6-D1043C7BF20A}"/>
          </ac:spMkLst>
        </pc:spChg>
        <pc:spChg chg="add del">
          <ac:chgData name="Dan Braico" userId="da0010a7-427e-4724-9fe6-a7dcb73fe8bb" providerId="ADAL" clId="{AA173864-3B69-407E-9B00-62DCCD09DC33}" dt="2020-04-17T23:45:18.176" v="1434" actId="26606"/>
          <ac:spMkLst>
            <pc:docMk/>
            <pc:sldMk cId="548563770" sldId="258"/>
            <ac:spMk id="17" creationId="{3CE8AF5E-D374-4CF1-90CC-35CF73B81C3E}"/>
          </ac:spMkLst>
        </pc:spChg>
        <pc:picChg chg="add del mod ord">
          <ac:chgData name="Dan Braico" userId="da0010a7-427e-4724-9fe6-a7dcb73fe8bb" providerId="ADAL" clId="{AA173864-3B69-407E-9B00-62DCCD09DC33}" dt="2020-04-17T23:45:18.176" v="1434" actId="26606"/>
          <ac:picMkLst>
            <pc:docMk/>
            <pc:sldMk cId="548563770" sldId="258"/>
            <ac:picMk id="6" creationId="{7D6B1296-D7E9-44E1-9667-58DDBD75754A}"/>
          </ac:picMkLst>
        </pc:picChg>
        <pc:inkChg chg="add del">
          <ac:chgData name="Dan Braico" userId="da0010a7-427e-4724-9fe6-a7dcb73fe8bb" providerId="ADAL" clId="{AA173864-3B69-407E-9B00-62DCCD09DC33}" dt="2020-04-17T23:45:18.176" v="1434" actId="26606"/>
          <ac:inkMkLst>
            <pc:docMk/>
            <pc:sldMk cId="548563770" sldId="258"/>
            <ac:inkMk id="19" creationId="{070477C5-0410-4E4F-97A1-F84C2465C187}"/>
          </ac:inkMkLst>
        </pc:inkChg>
      </pc:sldChg>
      <pc:sldChg chg="addSp delSp modSp mod">
        <pc:chgData name="Dan Braico" userId="da0010a7-427e-4724-9fe6-a7dcb73fe8bb" providerId="ADAL" clId="{AA173864-3B69-407E-9B00-62DCCD09DC33}" dt="2020-04-19T01:54:22.269" v="1457" actId="1076"/>
        <pc:sldMkLst>
          <pc:docMk/>
          <pc:sldMk cId="3079549762" sldId="259"/>
        </pc:sldMkLst>
        <pc:spChg chg="mod">
          <ac:chgData name="Dan Braico" userId="da0010a7-427e-4724-9fe6-a7dcb73fe8bb" providerId="ADAL" clId="{AA173864-3B69-407E-9B00-62DCCD09DC33}" dt="2020-04-17T02:02:31.187" v="1421" actId="27636"/>
          <ac:spMkLst>
            <pc:docMk/>
            <pc:sldMk cId="3079549762" sldId="259"/>
            <ac:spMk id="21" creationId="{0138C83A-3078-44E9-AE45-AD44C51D3AE4}"/>
          </ac:spMkLst>
        </pc:spChg>
        <pc:spChg chg="mod">
          <ac:chgData name="Dan Braico" userId="da0010a7-427e-4724-9fe6-a7dcb73fe8bb" providerId="ADAL" clId="{AA173864-3B69-407E-9B00-62DCCD09DC33}" dt="2020-04-16T19:42:33.584" v="1181" actId="20577"/>
          <ac:spMkLst>
            <pc:docMk/>
            <pc:sldMk cId="3079549762" sldId="259"/>
            <ac:spMk id="22" creationId="{DC796D95-5A1D-42DD-9D6D-E0430F863E6D}"/>
          </ac:spMkLst>
        </pc:spChg>
        <pc:picChg chg="add mod">
          <ac:chgData name="Dan Braico" userId="da0010a7-427e-4724-9fe6-a7dcb73fe8bb" providerId="ADAL" clId="{AA173864-3B69-407E-9B00-62DCCD09DC33}" dt="2020-04-17T01:56:45.724" v="1248" actId="1076"/>
          <ac:picMkLst>
            <pc:docMk/>
            <pc:sldMk cId="3079549762" sldId="259"/>
            <ac:picMk id="3" creationId="{FBDC94E6-6C08-48E7-80A1-D884D7CDB7BD}"/>
          </ac:picMkLst>
        </pc:picChg>
        <pc:picChg chg="add mod">
          <ac:chgData name="Dan Braico" userId="da0010a7-427e-4724-9fe6-a7dcb73fe8bb" providerId="ADAL" clId="{AA173864-3B69-407E-9B00-62DCCD09DC33}" dt="2020-04-19T01:54:22.269" v="1457" actId="1076"/>
          <ac:picMkLst>
            <pc:docMk/>
            <pc:sldMk cId="3079549762" sldId="259"/>
            <ac:picMk id="4" creationId="{6FA0EDC4-7858-465F-8D66-45F995C263D4}"/>
          </ac:picMkLst>
        </pc:picChg>
        <pc:picChg chg="del">
          <ac:chgData name="Dan Braico" userId="da0010a7-427e-4724-9fe6-a7dcb73fe8bb" providerId="ADAL" clId="{AA173864-3B69-407E-9B00-62DCCD09DC33}" dt="2020-04-16T18:22:45.784" v="60" actId="478"/>
          <ac:picMkLst>
            <pc:docMk/>
            <pc:sldMk cId="3079549762" sldId="259"/>
            <ac:picMk id="4" creationId="{D54C61D6-C31A-4F70-B555-F414BE9FA47B}"/>
          </ac:picMkLst>
        </pc:picChg>
        <pc:picChg chg="add mod">
          <ac:chgData name="Dan Braico" userId="da0010a7-427e-4724-9fe6-a7dcb73fe8bb" providerId="ADAL" clId="{AA173864-3B69-407E-9B00-62DCCD09DC33}" dt="2020-04-16T19:42:36.585" v="1182" actId="1076"/>
          <ac:picMkLst>
            <pc:docMk/>
            <pc:sldMk cId="3079549762" sldId="259"/>
            <ac:picMk id="5" creationId="{E704A8F5-5028-4AF6-9390-DB651D75850D}"/>
          </ac:picMkLst>
        </pc:picChg>
        <pc:picChg chg="add mod">
          <ac:chgData name="Dan Braico" userId="da0010a7-427e-4724-9fe6-a7dcb73fe8bb" providerId="ADAL" clId="{AA173864-3B69-407E-9B00-62DCCD09DC33}" dt="2020-04-17T01:53:43.876" v="1183"/>
          <ac:picMkLst>
            <pc:docMk/>
            <pc:sldMk cId="3079549762" sldId="259"/>
            <ac:picMk id="1026" creationId="{3A3FB9F5-1A21-41DF-8B03-5914F036DAC1}"/>
          </ac:picMkLst>
        </pc:picChg>
      </pc:sldChg>
      <pc:sldChg chg="addSp delSp modSp mod">
        <pc:chgData name="Dan Braico" userId="da0010a7-427e-4724-9fe6-a7dcb73fe8bb" providerId="ADAL" clId="{AA173864-3B69-407E-9B00-62DCCD09DC33}" dt="2020-04-19T02:00:16.164" v="1539" actId="1076"/>
        <pc:sldMkLst>
          <pc:docMk/>
          <pc:sldMk cId="1149485380" sldId="263"/>
        </pc:sldMkLst>
        <pc:spChg chg="mod">
          <ac:chgData name="Dan Braico" userId="da0010a7-427e-4724-9fe6-a7dcb73fe8bb" providerId="ADAL" clId="{AA173864-3B69-407E-9B00-62DCCD09DC33}" dt="2020-04-19T01:55:59.160" v="1538" actId="20577"/>
          <ac:spMkLst>
            <pc:docMk/>
            <pc:sldMk cId="1149485380" sldId="263"/>
            <ac:spMk id="21" creationId="{0138C83A-3078-44E9-AE45-AD44C51D3AE4}"/>
          </ac:spMkLst>
        </pc:spChg>
        <pc:spChg chg="mod">
          <ac:chgData name="Dan Braico" userId="da0010a7-427e-4724-9fe6-a7dcb73fe8bb" providerId="ADAL" clId="{AA173864-3B69-407E-9B00-62DCCD09DC33}" dt="2020-04-17T01:55:50.339" v="1235" actId="20577"/>
          <ac:spMkLst>
            <pc:docMk/>
            <pc:sldMk cId="1149485380" sldId="263"/>
            <ac:spMk id="22" creationId="{DC796D95-5A1D-42DD-9D6D-E0430F863E6D}"/>
          </ac:spMkLst>
        </pc:spChg>
        <pc:picChg chg="add mod">
          <ac:chgData name="Dan Braico" userId="da0010a7-427e-4724-9fe6-a7dcb73fe8bb" providerId="ADAL" clId="{AA173864-3B69-407E-9B00-62DCCD09DC33}" dt="2020-04-17T02:00:45.661" v="1291" actId="1076"/>
          <ac:picMkLst>
            <pc:docMk/>
            <pc:sldMk cId="1149485380" sldId="263"/>
            <ac:picMk id="3" creationId="{7AA9E127-FB9C-4DC1-88F5-59BD1C23F214}"/>
          </ac:picMkLst>
        </pc:picChg>
        <pc:picChg chg="add mod">
          <ac:chgData name="Dan Braico" userId="da0010a7-427e-4724-9fe6-a7dcb73fe8bb" providerId="ADAL" clId="{AA173864-3B69-407E-9B00-62DCCD09DC33}" dt="2020-04-19T02:00:16.164" v="1539" actId="1076"/>
          <ac:picMkLst>
            <pc:docMk/>
            <pc:sldMk cId="1149485380" sldId="263"/>
            <ac:picMk id="4" creationId="{E0AC7C45-8630-4CB9-B661-BDE478AC724D}"/>
          </ac:picMkLst>
        </pc:picChg>
        <pc:picChg chg="del">
          <ac:chgData name="Dan Braico" userId="da0010a7-427e-4724-9fe6-a7dcb73fe8bb" providerId="ADAL" clId="{AA173864-3B69-407E-9B00-62DCCD09DC33}" dt="2020-04-16T18:29:24.963" v="364" actId="478"/>
          <ac:picMkLst>
            <pc:docMk/>
            <pc:sldMk cId="1149485380" sldId="263"/>
            <ac:picMk id="6" creationId="{7BACD392-2ED0-407C-8E08-9455741B43CF}"/>
          </ac:picMkLst>
        </pc:picChg>
        <pc:picChg chg="del">
          <ac:chgData name="Dan Braico" userId="da0010a7-427e-4724-9fe6-a7dcb73fe8bb" providerId="ADAL" clId="{AA173864-3B69-407E-9B00-62DCCD09DC33}" dt="2020-04-16T18:29:26.832" v="365" actId="478"/>
          <ac:picMkLst>
            <pc:docMk/>
            <pc:sldMk cId="1149485380" sldId="263"/>
            <ac:picMk id="7" creationId="{B0456802-7B52-4AA2-A85F-8FD71E883D2F}"/>
          </ac:picMkLst>
        </pc:picChg>
        <pc:picChg chg="del">
          <ac:chgData name="Dan Braico" userId="da0010a7-427e-4724-9fe6-a7dcb73fe8bb" providerId="ADAL" clId="{AA173864-3B69-407E-9B00-62DCCD09DC33}" dt="2020-04-16T18:29:23.022" v="363" actId="478"/>
          <ac:picMkLst>
            <pc:docMk/>
            <pc:sldMk cId="1149485380" sldId="263"/>
            <ac:picMk id="9" creationId="{0C6D2C35-D1BB-4302-9F36-D245DBE8C211}"/>
          </ac:picMkLst>
        </pc:picChg>
      </pc:sldChg>
      <pc:sldChg chg="addSp delSp modSp mod">
        <pc:chgData name="Dan Braico" userId="da0010a7-427e-4724-9fe6-a7dcb73fe8bb" providerId="ADAL" clId="{AA173864-3B69-407E-9B00-62DCCD09DC33}" dt="2020-04-16T19:34:03.909" v="1138"/>
        <pc:sldMkLst>
          <pc:docMk/>
          <pc:sldMk cId="3769655038" sldId="264"/>
        </pc:sldMkLst>
        <pc:spChg chg="mod">
          <ac:chgData name="Dan Braico" userId="da0010a7-427e-4724-9fe6-a7dcb73fe8bb" providerId="ADAL" clId="{AA173864-3B69-407E-9B00-62DCCD09DC33}" dt="2020-04-16T19:33:46.537" v="1135" actId="20577"/>
          <ac:spMkLst>
            <pc:docMk/>
            <pc:sldMk cId="3769655038" sldId="264"/>
            <ac:spMk id="21" creationId="{0138C83A-3078-44E9-AE45-AD44C51D3AE4}"/>
          </ac:spMkLst>
        </pc:spChg>
        <pc:spChg chg="mod">
          <ac:chgData name="Dan Braico" userId="da0010a7-427e-4724-9fe6-a7dcb73fe8bb" providerId="ADAL" clId="{AA173864-3B69-407E-9B00-62DCCD09DC33}" dt="2020-04-16T19:30:35.502" v="1023" actId="20577"/>
          <ac:spMkLst>
            <pc:docMk/>
            <pc:sldMk cId="3769655038" sldId="264"/>
            <ac:spMk id="22" creationId="{DC796D95-5A1D-42DD-9D6D-E0430F863E6D}"/>
          </ac:spMkLst>
        </pc:spChg>
        <pc:picChg chg="add mod">
          <ac:chgData name="Dan Braico" userId="da0010a7-427e-4724-9fe6-a7dcb73fe8bb" providerId="ADAL" clId="{AA173864-3B69-407E-9B00-62DCCD09DC33}" dt="2020-04-16T19:22:18.661" v="904"/>
          <ac:picMkLst>
            <pc:docMk/>
            <pc:sldMk cId="3769655038" sldId="264"/>
            <ac:picMk id="3" creationId="{4478D06B-5ADF-4F4E-B43B-79F6EFD99FE3}"/>
          </ac:picMkLst>
        </pc:picChg>
        <pc:picChg chg="del">
          <ac:chgData name="Dan Braico" userId="da0010a7-427e-4724-9fe6-a7dcb73fe8bb" providerId="ADAL" clId="{AA173864-3B69-407E-9B00-62DCCD09DC33}" dt="2020-04-16T19:21:01.728" v="887" actId="478"/>
          <ac:picMkLst>
            <pc:docMk/>
            <pc:sldMk cId="3769655038" sldId="264"/>
            <ac:picMk id="4" creationId="{E83682D3-396D-4D04-8E6D-F49BB6D6426F}"/>
          </ac:picMkLst>
        </pc:picChg>
        <pc:picChg chg="del">
          <ac:chgData name="Dan Braico" userId="da0010a7-427e-4724-9fe6-a7dcb73fe8bb" providerId="ADAL" clId="{AA173864-3B69-407E-9B00-62DCCD09DC33}" dt="2020-04-16T19:22:24.278" v="905" actId="478"/>
          <ac:picMkLst>
            <pc:docMk/>
            <pc:sldMk cId="3769655038" sldId="264"/>
            <ac:picMk id="5" creationId="{9BF46076-8144-48CF-93A9-5146DEFAF971}"/>
          </ac:picMkLst>
        </pc:picChg>
        <pc:picChg chg="add mod">
          <ac:chgData name="Dan Braico" userId="da0010a7-427e-4724-9fe6-a7dcb73fe8bb" providerId="ADAL" clId="{AA173864-3B69-407E-9B00-62DCCD09DC33}" dt="2020-04-16T19:33:49.941" v="1136" actId="1076"/>
          <ac:picMkLst>
            <pc:docMk/>
            <pc:sldMk cId="3769655038" sldId="264"/>
            <ac:picMk id="6" creationId="{70D1E3BE-E1E8-4AC2-957D-C971F9FD0DE0}"/>
          </ac:picMkLst>
        </pc:picChg>
        <pc:picChg chg="add mod">
          <ac:chgData name="Dan Braico" userId="da0010a7-427e-4724-9fe6-a7dcb73fe8bb" providerId="ADAL" clId="{AA173864-3B69-407E-9B00-62DCCD09DC33}" dt="2020-04-16T19:34:03.909" v="1138"/>
          <ac:picMkLst>
            <pc:docMk/>
            <pc:sldMk cId="3769655038" sldId="264"/>
            <ac:picMk id="7" creationId="{5BEF0079-DADF-4772-81E9-A8A5E2565CE2}"/>
          </ac:picMkLst>
        </pc:picChg>
      </pc:sldChg>
      <pc:sldChg chg="addSp modSp mod">
        <pc:chgData name="Dan Braico" userId="da0010a7-427e-4724-9fe6-a7dcb73fe8bb" providerId="ADAL" clId="{AA173864-3B69-407E-9B00-62DCCD09DC33}" dt="2020-04-17T02:00:12.035" v="1290" actId="12"/>
        <pc:sldMkLst>
          <pc:docMk/>
          <pc:sldMk cId="1173937167" sldId="265"/>
        </pc:sldMkLst>
        <pc:spChg chg="mod">
          <ac:chgData name="Dan Braico" userId="da0010a7-427e-4724-9fe6-a7dcb73fe8bb" providerId="ADAL" clId="{AA173864-3B69-407E-9B00-62DCCD09DC33}" dt="2020-04-17T02:00:12.035" v="1290" actId="12"/>
          <ac:spMkLst>
            <pc:docMk/>
            <pc:sldMk cId="1173937167" sldId="265"/>
            <ac:spMk id="3" creationId="{D8C9F24E-7D8B-432E-B209-39263307B10C}"/>
          </ac:spMkLst>
        </pc:spChg>
        <pc:picChg chg="add mod">
          <ac:chgData name="Dan Braico" userId="da0010a7-427e-4724-9fe6-a7dcb73fe8bb" providerId="ADAL" clId="{AA173864-3B69-407E-9B00-62DCCD09DC33}" dt="2020-04-16T18:21:23.353" v="4" actId="1076"/>
          <ac:picMkLst>
            <pc:docMk/>
            <pc:sldMk cId="1173937167" sldId="265"/>
            <ac:picMk id="5" creationId="{1572111E-5D4E-49EB-83CE-39D0ACE2011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1B1E5-2B2A-482A-ABD5-74FBE6B4A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C668D3-E3AD-4D9C-AE2D-A3F4ABE2A560}">
      <dgm:prSet custT="1"/>
      <dgm:spPr/>
      <dgm:t>
        <a:bodyPr/>
        <a:lstStyle/>
        <a:p>
          <a:pPr>
            <a:lnSpc>
              <a:spcPct val="100000"/>
            </a:lnSpc>
          </a:pPr>
          <a:r>
            <a:rPr lang="en-CA" sz="3200" dirty="0"/>
            <a:t>Morning Message</a:t>
          </a:r>
          <a:endParaRPr lang="en-US" sz="3200" dirty="0"/>
        </a:p>
      </dgm:t>
    </dgm:pt>
    <dgm:pt modelId="{CC00132E-6888-4CA7-AB94-D7D3870384DE}" type="parTrans" cxnId="{5A5399EB-39C0-4D24-945A-D005B8570D08}">
      <dgm:prSet/>
      <dgm:spPr/>
      <dgm:t>
        <a:bodyPr/>
        <a:lstStyle/>
        <a:p>
          <a:endParaRPr lang="en-US"/>
        </a:p>
      </dgm:t>
    </dgm:pt>
    <dgm:pt modelId="{67DAF201-2F77-42F7-9DCF-8CC98D8B5281}" type="sibTrans" cxnId="{5A5399EB-39C0-4D24-945A-D005B8570D08}">
      <dgm:prSet/>
      <dgm:spPr/>
      <dgm:t>
        <a:bodyPr/>
        <a:lstStyle/>
        <a:p>
          <a:endParaRPr lang="en-US"/>
        </a:p>
      </dgm:t>
    </dgm:pt>
    <dgm:pt modelId="{2C868411-8438-47FA-8DD9-48FAE0F17DC6}">
      <dgm:prSet custT="1"/>
      <dgm:spPr/>
      <dgm:t>
        <a:bodyPr/>
        <a:lstStyle/>
        <a:p>
          <a:pPr>
            <a:lnSpc>
              <a:spcPct val="100000"/>
            </a:lnSpc>
          </a:pPr>
          <a:r>
            <a:rPr lang="en-CA" sz="3200" dirty="0"/>
            <a:t>Reading</a:t>
          </a:r>
          <a:endParaRPr lang="en-US" sz="3200" dirty="0"/>
        </a:p>
      </dgm:t>
    </dgm:pt>
    <dgm:pt modelId="{2ED48C92-6DEC-401F-88B8-99BEF9DA926C}" type="parTrans" cxnId="{3C7AEDC5-5D52-4187-AFE3-0C8368504BB0}">
      <dgm:prSet/>
      <dgm:spPr/>
      <dgm:t>
        <a:bodyPr/>
        <a:lstStyle/>
        <a:p>
          <a:endParaRPr lang="en-US"/>
        </a:p>
      </dgm:t>
    </dgm:pt>
    <dgm:pt modelId="{D2168E5C-99E4-408E-B252-7A08266EEECC}" type="sibTrans" cxnId="{3C7AEDC5-5D52-4187-AFE3-0C8368504BB0}">
      <dgm:prSet/>
      <dgm:spPr/>
      <dgm:t>
        <a:bodyPr/>
        <a:lstStyle/>
        <a:p>
          <a:endParaRPr lang="en-US"/>
        </a:p>
      </dgm:t>
    </dgm:pt>
    <dgm:pt modelId="{D1ACC9B0-664E-48CC-A48E-9F48A93AEDD4}">
      <dgm:prSet custT="1"/>
      <dgm:spPr/>
      <dgm:t>
        <a:bodyPr/>
        <a:lstStyle/>
        <a:p>
          <a:pPr>
            <a:lnSpc>
              <a:spcPct val="100000"/>
            </a:lnSpc>
          </a:pPr>
          <a:r>
            <a:rPr lang="en-CA" sz="3200" dirty="0"/>
            <a:t>Writing</a:t>
          </a:r>
          <a:endParaRPr lang="en-US" sz="3200" dirty="0"/>
        </a:p>
      </dgm:t>
    </dgm:pt>
    <dgm:pt modelId="{1C22DCB1-F957-4A70-A993-1168FEF3F1CD}" type="parTrans" cxnId="{4905B50A-AEE4-40A0-BFB6-BC83293DEAE9}">
      <dgm:prSet/>
      <dgm:spPr/>
      <dgm:t>
        <a:bodyPr/>
        <a:lstStyle/>
        <a:p>
          <a:endParaRPr lang="en-US"/>
        </a:p>
      </dgm:t>
    </dgm:pt>
    <dgm:pt modelId="{03763AA5-EA94-4DC2-A2EA-3E51FCC6C3C6}" type="sibTrans" cxnId="{4905B50A-AEE4-40A0-BFB6-BC83293DEAE9}">
      <dgm:prSet/>
      <dgm:spPr/>
      <dgm:t>
        <a:bodyPr/>
        <a:lstStyle/>
        <a:p>
          <a:endParaRPr lang="en-US"/>
        </a:p>
      </dgm:t>
    </dgm:pt>
    <dgm:pt modelId="{7EB9EC78-FDE5-4DDC-A25F-917E524389B3}">
      <dgm:prSet custT="1"/>
      <dgm:spPr/>
      <dgm:t>
        <a:bodyPr/>
        <a:lstStyle/>
        <a:p>
          <a:pPr>
            <a:lnSpc>
              <a:spcPct val="100000"/>
            </a:lnSpc>
          </a:pPr>
          <a:r>
            <a:rPr lang="en-CA" sz="3200" dirty="0"/>
            <a:t>Math</a:t>
          </a:r>
          <a:endParaRPr lang="en-US" sz="3200" dirty="0"/>
        </a:p>
      </dgm:t>
    </dgm:pt>
    <dgm:pt modelId="{59900E67-288C-4546-ACC4-E77FF77C5373}" type="parTrans" cxnId="{39B76D9D-BEA5-4DC5-B049-0E668F4B2910}">
      <dgm:prSet/>
      <dgm:spPr/>
      <dgm:t>
        <a:bodyPr/>
        <a:lstStyle/>
        <a:p>
          <a:endParaRPr lang="en-US"/>
        </a:p>
      </dgm:t>
    </dgm:pt>
    <dgm:pt modelId="{AF168B91-8344-4F13-B9D4-7E126AE335A5}" type="sibTrans" cxnId="{39B76D9D-BEA5-4DC5-B049-0E668F4B2910}">
      <dgm:prSet/>
      <dgm:spPr/>
      <dgm:t>
        <a:bodyPr/>
        <a:lstStyle/>
        <a:p>
          <a:endParaRPr lang="en-US"/>
        </a:p>
      </dgm:t>
    </dgm:pt>
    <dgm:pt modelId="{FC60DB0D-5355-4192-8C72-FD0F6CC25F46}">
      <dgm:prSet custT="1"/>
      <dgm:spPr/>
      <dgm:t>
        <a:bodyPr/>
        <a:lstStyle/>
        <a:p>
          <a:pPr>
            <a:lnSpc>
              <a:spcPct val="100000"/>
            </a:lnSpc>
          </a:pPr>
          <a:r>
            <a:rPr lang="en-CA" sz="3200" dirty="0"/>
            <a:t>Daily Physical Activity</a:t>
          </a:r>
          <a:endParaRPr lang="en-US" sz="3200" dirty="0"/>
        </a:p>
      </dgm:t>
    </dgm:pt>
    <dgm:pt modelId="{F5287E58-D93F-4589-8E68-0E4ED9EDC489}" type="parTrans" cxnId="{C77EC62A-C106-47F7-8BF4-2E5292488746}">
      <dgm:prSet/>
      <dgm:spPr/>
      <dgm:t>
        <a:bodyPr/>
        <a:lstStyle/>
        <a:p>
          <a:endParaRPr lang="en-US"/>
        </a:p>
      </dgm:t>
    </dgm:pt>
    <dgm:pt modelId="{B3672068-D90A-4CD3-A1E7-B3C773B8E252}" type="sibTrans" cxnId="{C77EC62A-C106-47F7-8BF4-2E5292488746}">
      <dgm:prSet/>
      <dgm:spPr/>
      <dgm:t>
        <a:bodyPr/>
        <a:lstStyle/>
        <a:p>
          <a:endParaRPr lang="en-US"/>
        </a:p>
      </dgm:t>
    </dgm:pt>
    <dgm:pt modelId="{77E65E56-9F13-40FA-8E2E-D213FFDBACB6}">
      <dgm:prSet custT="1"/>
      <dgm:spPr/>
      <dgm:t>
        <a:bodyPr/>
        <a:lstStyle/>
        <a:p>
          <a:pPr>
            <a:lnSpc>
              <a:spcPct val="100000"/>
            </a:lnSpc>
          </a:pPr>
          <a:r>
            <a:rPr lang="en-CA" sz="3200" dirty="0"/>
            <a:t>Word Work</a:t>
          </a:r>
        </a:p>
      </dgm:t>
    </dgm:pt>
    <dgm:pt modelId="{5633599B-6D37-4269-B25D-07E263878269}" type="parTrans" cxnId="{7CEBF02F-40C5-475C-8544-0904212120C6}">
      <dgm:prSet/>
      <dgm:spPr/>
      <dgm:t>
        <a:bodyPr/>
        <a:lstStyle/>
        <a:p>
          <a:endParaRPr lang="en-CA"/>
        </a:p>
      </dgm:t>
    </dgm:pt>
    <dgm:pt modelId="{7F96AD5A-EEE4-4D00-B95A-91B4D7A32F96}" type="sibTrans" cxnId="{7CEBF02F-40C5-475C-8544-0904212120C6}">
      <dgm:prSet/>
      <dgm:spPr/>
      <dgm:t>
        <a:bodyPr/>
        <a:lstStyle/>
        <a:p>
          <a:endParaRPr lang="en-CA"/>
        </a:p>
      </dgm:t>
    </dgm:pt>
    <dgm:pt modelId="{D8C5D3F5-91E9-4CEE-A24B-47A400EAFF34}" type="pres">
      <dgm:prSet presAssocID="{8121B1E5-2B2A-482A-ABD5-74FBE6B4AAC5}" presName="root" presStyleCnt="0">
        <dgm:presLayoutVars>
          <dgm:dir/>
          <dgm:resizeHandles val="exact"/>
        </dgm:presLayoutVars>
      </dgm:prSet>
      <dgm:spPr/>
    </dgm:pt>
    <dgm:pt modelId="{A9692A5F-8E9D-4D4C-B824-950D8E6E7BF4}" type="pres">
      <dgm:prSet presAssocID="{F5C668D3-E3AD-4D9C-AE2D-A3F4ABE2A560}" presName="compNode" presStyleCnt="0"/>
      <dgm:spPr/>
    </dgm:pt>
    <dgm:pt modelId="{DD394D21-9555-444E-8C36-A6573FDA26C7}" type="pres">
      <dgm:prSet presAssocID="{F5C668D3-E3AD-4D9C-AE2D-A3F4ABE2A560}" presName="bgRect" presStyleLbl="bgShp" presStyleIdx="0" presStyleCnt="6"/>
      <dgm:spPr/>
    </dgm:pt>
    <dgm:pt modelId="{B803F9F0-693C-403D-AA2C-6245606D94C9}" type="pres">
      <dgm:prSet presAssocID="{F5C668D3-E3AD-4D9C-AE2D-A3F4ABE2A56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F9ECA285-EEA0-49C7-BD85-C76FBBDDF5CF}" type="pres">
      <dgm:prSet presAssocID="{F5C668D3-E3AD-4D9C-AE2D-A3F4ABE2A560}" presName="spaceRect" presStyleCnt="0"/>
      <dgm:spPr/>
    </dgm:pt>
    <dgm:pt modelId="{76928222-7A0B-44AC-BC44-A1D1F68621AE}" type="pres">
      <dgm:prSet presAssocID="{F5C668D3-E3AD-4D9C-AE2D-A3F4ABE2A560}" presName="parTx" presStyleLbl="revTx" presStyleIdx="0" presStyleCnt="6">
        <dgm:presLayoutVars>
          <dgm:chMax val="0"/>
          <dgm:chPref val="0"/>
        </dgm:presLayoutVars>
      </dgm:prSet>
      <dgm:spPr/>
    </dgm:pt>
    <dgm:pt modelId="{15073189-34A2-4FA7-A118-0F2716A7E050}" type="pres">
      <dgm:prSet presAssocID="{67DAF201-2F77-42F7-9DCF-8CC98D8B5281}" presName="sibTrans" presStyleCnt="0"/>
      <dgm:spPr/>
    </dgm:pt>
    <dgm:pt modelId="{D3154F73-D034-4BE6-B095-ED69B85A7CD9}" type="pres">
      <dgm:prSet presAssocID="{77E65E56-9F13-40FA-8E2E-D213FFDBACB6}" presName="compNode" presStyleCnt="0"/>
      <dgm:spPr/>
    </dgm:pt>
    <dgm:pt modelId="{EAE73DFE-0886-4729-ABAA-BF0D5B8EFD9A}" type="pres">
      <dgm:prSet presAssocID="{77E65E56-9F13-40FA-8E2E-D213FFDBACB6}" presName="bgRect" presStyleLbl="bgShp" presStyleIdx="1" presStyleCnt="6"/>
      <dgm:spPr/>
    </dgm:pt>
    <dgm:pt modelId="{6559F91C-4FA2-4B4A-9B7D-D0575191BC65}" type="pres">
      <dgm:prSet presAssocID="{77E65E56-9F13-40FA-8E2E-D213FFDBACB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book"/>
        </a:ext>
      </dgm:extLst>
    </dgm:pt>
    <dgm:pt modelId="{D1FDFF55-7B8C-4FDA-926D-F375FC8E3EDA}" type="pres">
      <dgm:prSet presAssocID="{77E65E56-9F13-40FA-8E2E-D213FFDBACB6}" presName="spaceRect" presStyleCnt="0"/>
      <dgm:spPr/>
    </dgm:pt>
    <dgm:pt modelId="{33652EC0-9A31-4D70-803F-45FFD2A65D1B}" type="pres">
      <dgm:prSet presAssocID="{77E65E56-9F13-40FA-8E2E-D213FFDBACB6}" presName="parTx" presStyleLbl="revTx" presStyleIdx="1" presStyleCnt="6">
        <dgm:presLayoutVars>
          <dgm:chMax val="0"/>
          <dgm:chPref val="0"/>
        </dgm:presLayoutVars>
      </dgm:prSet>
      <dgm:spPr/>
    </dgm:pt>
    <dgm:pt modelId="{3F4FFB53-37C1-4612-B46D-038A9A640E59}" type="pres">
      <dgm:prSet presAssocID="{7F96AD5A-EEE4-4D00-B95A-91B4D7A32F96}" presName="sibTrans" presStyleCnt="0"/>
      <dgm:spPr/>
    </dgm:pt>
    <dgm:pt modelId="{19E36C29-FEA7-4A76-90E6-F85E297C7C1B}" type="pres">
      <dgm:prSet presAssocID="{2C868411-8438-47FA-8DD9-48FAE0F17DC6}" presName="compNode" presStyleCnt="0"/>
      <dgm:spPr/>
    </dgm:pt>
    <dgm:pt modelId="{EF59258A-103D-48F6-9F44-3F86219F0868}" type="pres">
      <dgm:prSet presAssocID="{2C868411-8438-47FA-8DD9-48FAE0F17DC6}" presName="bgRect" presStyleLbl="bgShp" presStyleIdx="2" presStyleCnt="6"/>
      <dgm:spPr/>
    </dgm:pt>
    <dgm:pt modelId="{74F66890-6836-412E-AB82-D13C8904CC3F}" type="pres">
      <dgm:prSet presAssocID="{2C868411-8438-47FA-8DD9-48FAE0F17D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D9E0BCF-D1EA-4591-B986-8B9158DC713A}" type="pres">
      <dgm:prSet presAssocID="{2C868411-8438-47FA-8DD9-48FAE0F17DC6}" presName="spaceRect" presStyleCnt="0"/>
      <dgm:spPr/>
    </dgm:pt>
    <dgm:pt modelId="{846FEBCD-FA5D-46D0-A23D-C656784D8E53}" type="pres">
      <dgm:prSet presAssocID="{2C868411-8438-47FA-8DD9-48FAE0F17DC6}" presName="parTx" presStyleLbl="revTx" presStyleIdx="2" presStyleCnt="6">
        <dgm:presLayoutVars>
          <dgm:chMax val="0"/>
          <dgm:chPref val="0"/>
        </dgm:presLayoutVars>
      </dgm:prSet>
      <dgm:spPr/>
    </dgm:pt>
    <dgm:pt modelId="{2E83B35A-E7F9-4808-AF12-E23BE77AD241}" type="pres">
      <dgm:prSet presAssocID="{D2168E5C-99E4-408E-B252-7A08266EEECC}" presName="sibTrans" presStyleCnt="0"/>
      <dgm:spPr/>
    </dgm:pt>
    <dgm:pt modelId="{868B8B61-7CCC-4AEF-8E2C-2C3F98DB2862}" type="pres">
      <dgm:prSet presAssocID="{D1ACC9B0-664E-48CC-A48E-9F48A93AEDD4}" presName="compNode" presStyleCnt="0"/>
      <dgm:spPr/>
    </dgm:pt>
    <dgm:pt modelId="{BF84A521-7F6F-4F2C-8955-D8AEE289B8A2}" type="pres">
      <dgm:prSet presAssocID="{D1ACC9B0-664E-48CC-A48E-9F48A93AEDD4}" presName="bgRect" presStyleLbl="bgShp" presStyleIdx="3" presStyleCnt="6"/>
      <dgm:spPr/>
    </dgm:pt>
    <dgm:pt modelId="{3CF88553-4A49-4B56-B249-A288F9F80F0A}" type="pres">
      <dgm:prSet presAssocID="{D1ACC9B0-664E-48CC-A48E-9F48A93AEDD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BC9336E3-613A-4900-924E-626ADF320F2E}" type="pres">
      <dgm:prSet presAssocID="{D1ACC9B0-664E-48CC-A48E-9F48A93AEDD4}" presName="spaceRect" presStyleCnt="0"/>
      <dgm:spPr/>
    </dgm:pt>
    <dgm:pt modelId="{A7FAC9FA-CBDE-4822-A1B4-CB5B0870C4A2}" type="pres">
      <dgm:prSet presAssocID="{D1ACC9B0-664E-48CC-A48E-9F48A93AEDD4}" presName="parTx" presStyleLbl="revTx" presStyleIdx="3" presStyleCnt="6">
        <dgm:presLayoutVars>
          <dgm:chMax val="0"/>
          <dgm:chPref val="0"/>
        </dgm:presLayoutVars>
      </dgm:prSet>
      <dgm:spPr/>
    </dgm:pt>
    <dgm:pt modelId="{3920E441-1874-430B-9361-53E700AD482D}" type="pres">
      <dgm:prSet presAssocID="{03763AA5-EA94-4DC2-A2EA-3E51FCC6C3C6}" presName="sibTrans" presStyleCnt="0"/>
      <dgm:spPr/>
    </dgm:pt>
    <dgm:pt modelId="{2D0F1BFC-2F83-44DA-B8F5-5D656F5D42F8}" type="pres">
      <dgm:prSet presAssocID="{7EB9EC78-FDE5-4DDC-A25F-917E524389B3}" presName="compNode" presStyleCnt="0"/>
      <dgm:spPr/>
    </dgm:pt>
    <dgm:pt modelId="{C3AC2113-8A24-4D71-99A7-F492A940D55D}" type="pres">
      <dgm:prSet presAssocID="{7EB9EC78-FDE5-4DDC-A25F-917E524389B3}" presName="bgRect" presStyleLbl="bgShp" presStyleIdx="4" presStyleCnt="6"/>
      <dgm:spPr/>
    </dgm:pt>
    <dgm:pt modelId="{1DD0CF5F-390C-4751-93E9-8B7283403045}" type="pres">
      <dgm:prSet presAssocID="{7EB9EC78-FDE5-4DDC-A25F-917E524389B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thematics"/>
        </a:ext>
      </dgm:extLst>
    </dgm:pt>
    <dgm:pt modelId="{4BA815A6-DDD8-4950-8B08-3A24D66F09B4}" type="pres">
      <dgm:prSet presAssocID="{7EB9EC78-FDE5-4DDC-A25F-917E524389B3}" presName="spaceRect" presStyleCnt="0"/>
      <dgm:spPr/>
    </dgm:pt>
    <dgm:pt modelId="{F0089A94-8CB6-48DF-88F2-64650BEC01AD}" type="pres">
      <dgm:prSet presAssocID="{7EB9EC78-FDE5-4DDC-A25F-917E524389B3}" presName="parTx" presStyleLbl="revTx" presStyleIdx="4" presStyleCnt="6">
        <dgm:presLayoutVars>
          <dgm:chMax val="0"/>
          <dgm:chPref val="0"/>
        </dgm:presLayoutVars>
      </dgm:prSet>
      <dgm:spPr/>
    </dgm:pt>
    <dgm:pt modelId="{A991EC10-74CD-4E74-8DC8-0D23B9FC4A17}" type="pres">
      <dgm:prSet presAssocID="{AF168B91-8344-4F13-B9D4-7E126AE335A5}" presName="sibTrans" presStyleCnt="0"/>
      <dgm:spPr/>
    </dgm:pt>
    <dgm:pt modelId="{A54DB941-D0ED-4CAA-AAA9-98678EEAB17D}" type="pres">
      <dgm:prSet presAssocID="{FC60DB0D-5355-4192-8C72-FD0F6CC25F46}" presName="compNode" presStyleCnt="0"/>
      <dgm:spPr/>
    </dgm:pt>
    <dgm:pt modelId="{4795723C-7943-489B-8EFD-708CC3F55B6F}" type="pres">
      <dgm:prSet presAssocID="{FC60DB0D-5355-4192-8C72-FD0F6CC25F46}" presName="bgRect" presStyleLbl="bgShp" presStyleIdx="5" presStyleCnt="6"/>
      <dgm:spPr/>
    </dgm:pt>
    <dgm:pt modelId="{0AFA44D8-4A55-49CA-9199-FAE49E4DC97C}" type="pres">
      <dgm:prSet presAssocID="{FC60DB0D-5355-4192-8C72-FD0F6CC25F4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AEA1BCC2-11A7-4CAE-A367-7C8B96962F0A}" type="pres">
      <dgm:prSet presAssocID="{FC60DB0D-5355-4192-8C72-FD0F6CC25F46}" presName="spaceRect" presStyleCnt="0"/>
      <dgm:spPr/>
    </dgm:pt>
    <dgm:pt modelId="{47055A3A-AE8D-4629-B14B-68B2AD6AE926}" type="pres">
      <dgm:prSet presAssocID="{FC60DB0D-5355-4192-8C72-FD0F6CC25F46}" presName="parTx" presStyleLbl="revTx" presStyleIdx="5" presStyleCnt="6">
        <dgm:presLayoutVars>
          <dgm:chMax val="0"/>
          <dgm:chPref val="0"/>
        </dgm:presLayoutVars>
      </dgm:prSet>
      <dgm:spPr/>
    </dgm:pt>
  </dgm:ptLst>
  <dgm:cxnLst>
    <dgm:cxn modelId="{4905B50A-AEE4-40A0-BFB6-BC83293DEAE9}" srcId="{8121B1E5-2B2A-482A-ABD5-74FBE6B4AAC5}" destId="{D1ACC9B0-664E-48CC-A48E-9F48A93AEDD4}" srcOrd="3" destOrd="0" parTransId="{1C22DCB1-F957-4A70-A993-1168FEF3F1CD}" sibTransId="{03763AA5-EA94-4DC2-A2EA-3E51FCC6C3C6}"/>
    <dgm:cxn modelId="{186F2F1A-5D43-43E9-84CC-9B884EA727A9}" type="presOf" srcId="{FC60DB0D-5355-4192-8C72-FD0F6CC25F46}" destId="{47055A3A-AE8D-4629-B14B-68B2AD6AE926}" srcOrd="0" destOrd="0" presId="urn:microsoft.com/office/officeart/2018/2/layout/IconVerticalSolidList"/>
    <dgm:cxn modelId="{C77EC62A-C106-47F7-8BF4-2E5292488746}" srcId="{8121B1E5-2B2A-482A-ABD5-74FBE6B4AAC5}" destId="{FC60DB0D-5355-4192-8C72-FD0F6CC25F46}" srcOrd="5" destOrd="0" parTransId="{F5287E58-D93F-4589-8E68-0E4ED9EDC489}" sibTransId="{B3672068-D90A-4CD3-A1E7-B3C773B8E252}"/>
    <dgm:cxn modelId="{7CEBF02F-40C5-475C-8544-0904212120C6}" srcId="{8121B1E5-2B2A-482A-ABD5-74FBE6B4AAC5}" destId="{77E65E56-9F13-40FA-8E2E-D213FFDBACB6}" srcOrd="1" destOrd="0" parTransId="{5633599B-6D37-4269-B25D-07E263878269}" sibTransId="{7F96AD5A-EEE4-4D00-B95A-91B4D7A32F96}"/>
    <dgm:cxn modelId="{50E47E39-5380-40D3-BF3A-76B43518E850}" type="presOf" srcId="{8121B1E5-2B2A-482A-ABD5-74FBE6B4AAC5}" destId="{D8C5D3F5-91E9-4CEE-A24B-47A400EAFF34}" srcOrd="0" destOrd="0" presId="urn:microsoft.com/office/officeart/2018/2/layout/IconVerticalSolidList"/>
    <dgm:cxn modelId="{7485AD3A-B50F-46B4-AF39-317B1012DE1E}" type="presOf" srcId="{77E65E56-9F13-40FA-8E2E-D213FFDBACB6}" destId="{33652EC0-9A31-4D70-803F-45FFD2A65D1B}" srcOrd="0" destOrd="0" presId="urn:microsoft.com/office/officeart/2018/2/layout/IconVerticalSolidList"/>
    <dgm:cxn modelId="{5CB99E82-7F1B-4142-8BE0-67E2AD6C2C48}" type="presOf" srcId="{7EB9EC78-FDE5-4DDC-A25F-917E524389B3}" destId="{F0089A94-8CB6-48DF-88F2-64650BEC01AD}" srcOrd="0" destOrd="0" presId="urn:microsoft.com/office/officeart/2018/2/layout/IconVerticalSolidList"/>
    <dgm:cxn modelId="{39B76D9D-BEA5-4DC5-B049-0E668F4B2910}" srcId="{8121B1E5-2B2A-482A-ABD5-74FBE6B4AAC5}" destId="{7EB9EC78-FDE5-4DDC-A25F-917E524389B3}" srcOrd="4" destOrd="0" parTransId="{59900E67-288C-4546-ACC4-E77FF77C5373}" sibTransId="{AF168B91-8344-4F13-B9D4-7E126AE335A5}"/>
    <dgm:cxn modelId="{46C67AA8-F03B-4C44-B3C8-3E9BE05FC00B}" type="presOf" srcId="{D1ACC9B0-664E-48CC-A48E-9F48A93AEDD4}" destId="{A7FAC9FA-CBDE-4822-A1B4-CB5B0870C4A2}" srcOrd="0" destOrd="0" presId="urn:microsoft.com/office/officeart/2018/2/layout/IconVerticalSolidList"/>
    <dgm:cxn modelId="{58E45CAC-9B90-4784-826F-98C814247147}" type="presOf" srcId="{2C868411-8438-47FA-8DD9-48FAE0F17DC6}" destId="{846FEBCD-FA5D-46D0-A23D-C656784D8E53}" srcOrd="0" destOrd="0" presId="urn:microsoft.com/office/officeart/2018/2/layout/IconVerticalSolidList"/>
    <dgm:cxn modelId="{3C7AEDC5-5D52-4187-AFE3-0C8368504BB0}" srcId="{8121B1E5-2B2A-482A-ABD5-74FBE6B4AAC5}" destId="{2C868411-8438-47FA-8DD9-48FAE0F17DC6}" srcOrd="2" destOrd="0" parTransId="{2ED48C92-6DEC-401F-88B8-99BEF9DA926C}" sibTransId="{D2168E5C-99E4-408E-B252-7A08266EEECC}"/>
    <dgm:cxn modelId="{201DE7D8-B42B-47AC-A3E5-CB765733229D}" type="presOf" srcId="{F5C668D3-E3AD-4D9C-AE2D-A3F4ABE2A560}" destId="{76928222-7A0B-44AC-BC44-A1D1F68621AE}" srcOrd="0" destOrd="0" presId="urn:microsoft.com/office/officeart/2018/2/layout/IconVerticalSolidList"/>
    <dgm:cxn modelId="{5A5399EB-39C0-4D24-945A-D005B8570D08}" srcId="{8121B1E5-2B2A-482A-ABD5-74FBE6B4AAC5}" destId="{F5C668D3-E3AD-4D9C-AE2D-A3F4ABE2A560}" srcOrd="0" destOrd="0" parTransId="{CC00132E-6888-4CA7-AB94-D7D3870384DE}" sibTransId="{67DAF201-2F77-42F7-9DCF-8CC98D8B5281}"/>
    <dgm:cxn modelId="{774DD8A9-6CC6-436E-A635-A63947C14D31}" type="presParOf" srcId="{D8C5D3F5-91E9-4CEE-A24B-47A400EAFF34}" destId="{A9692A5F-8E9D-4D4C-B824-950D8E6E7BF4}" srcOrd="0" destOrd="0" presId="urn:microsoft.com/office/officeart/2018/2/layout/IconVerticalSolidList"/>
    <dgm:cxn modelId="{3636D960-387F-4818-9F04-3DC93677596C}" type="presParOf" srcId="{A9692A5F-8E9D-4D4C-B824-950D8E6E7BF4}" destId="{DD394D21-9555-444E-8C36-A6573FDA26C7}" srcOrd="0" destOrd="0" presId="urn:microsoft.com/office/officeart/2018/2/layout/IconVerticalSolidList"/>
    <dgm:cxn modelId="{AFC3FA38-DF41-4938-9D7F-63E19512BE96}" type="presParOf" srcId="{A9692A5F-8E9D-4D4C-B824-950D8E6E7BF4}" destId="{B803F9F0-693C-403D-AA2C-6245606D94C9}" srcOrd="1" destOrd="0" presId="urn:microsoft.com/office/officeart/2018/2/layout/IconVerticalSolidList"/>
    <dgm:cxn modelId="{5FAC4B00-AA97-498E-848B-0E60F36042FC}" type="presParOf" srcId="{A9692A5F-8E9D-4D4C-B824-950D8E6E7BF4}" destId="{F9ECA285-EEA0-49C7-BD85-C76FBBDDF5CF}" srcOrd="2" destOrd="0" presId="urn:microsoft.com/office/officeart/2018/2/layout/IconVerticalSolidList"/>
    <dgm:cxn modelId="{3C47A64B-6B01-4EB4-8AB4-191653CE9639}" type="presParOf" srcId="{A9692A5F-8E9D-4D4C-B824-950D8E6E7BF4}" destId="{76928222-7A0B-44AC-BC44-A1D1F68621AE}" srcOrd="3" destOrd="0" presId="urn:microsoft.com/office/officeart/2018/2/layout/IconVerticalSolidList"/>
    <dgm:cxn modelId="{62FA285A-9AD1-4C09-9E8C-E02420DB355A}" type="presParOf" srcId="{D8C5D3F5-91E9-4CEE-A24B-47A400EAFF34}" destId="{15073189-34A2-4FA7-A118-0F2716A7E050}" srcOrd="1" destOrd="0" presId="urn:microsoft.com/office/officeart/2018/2/layout/IconVerticalSolidList"/>
    <dgm:cxn modelId="{FB3352EA-F50C-44A4-9256-1DDE2789FC6C}" type="presParOf" srcId="{D8C5D3F5-91E9-4CEE-A24B-47A400EAFF34}" destId="{D3154F73-D034-4BE6-B095-ED69B85A7CD9}" srcOrd="2" destOrd="0" presId="urn:microsoft.com/office/officeart/2018/2/layout/IconVerticalSolidList"/>
    <dgm:cxn modelId="{F3FFBAF6-75EF-43F5-9937-398147935155}" type="presParOf" srcId="{D3154F73-D034-4BE6-B095-ED69B85A7CD9}" destId="{EAE73DFE-0886-4729-ABAA-BF0D5B8EFD9A}" srcOrd="0" destOrd="0" presId="urn:microsoft.com/office/officeart/2018/2/layout/IconVerticalSolidList"/>
    <dgm:cxn modelId="{286D9EB6-F221-4DEE-84E3-3184C7B9E4D9}" type="presParOf" srcId="{D3154F73-D034-4BE6-B095-ED69B85A7CD9}" destId="{6559F91C-4FA2-4B4A-9B7D-D0575191BC65}" srcOrd="1" destOrd="0" presId="urn:microsoft.com/office/officeart/2018/2/layout/IconVerticalSolidList"/>
    <dgm:cxn modelId="{9021912D-63A1-4545-8E4B-33F4D2F2A888}" type="presParOf" srcId="{D3154F73-D034-4BE6-B095-ED69B85A7CD9}" destId="{D1FDFF55-7B8C-4FDA-926D-F375FC8E3EDA}" srcOrd="2" destOrd="0" presId="urn:microsoft.com/office/officeart/2018/2/layout/IconVerticalSolidList"/>
    <dgm:cxn modelId="{972D8845-D6A1-4F73-A91F-3E4098151D96}" type="presParOf" srcId="{D3154F73-D034-4BE6-B095-ED69B85A7CD9}" destId="{33652EC0-9A31-4D70-803F-45FFD2A65D1B}" srcOrd="3" destOrd="0" presId="urn:microsoft.com/office/officeart/2018/2/layout/IconVerticalSolidList"/>
    <dgm:cxn modelId="{FC9CCCB8-3E7F-4BE8-942A-EDAF3E59D596}" type="presParOf" srcId="{D8C5D3F5-91E9-4CEE-A24B-47A400EAFF34}" destId="{3F4FFB53-37C1-4612-B46D-038A9A640E59}" srcOrd="3" destOrd="0" presId="urn:microsoft.com/office/officeart/2018/2/layout/IconVerticalSolidList"/>
    <dgm:cxn modelId="{D8703017-89BA-4518-89BE-899AA7A6AA8E}" type="presParOf" srcId="{D8C5D3F5-91E9-4CEE-A24B-47A400EAFF34}" destId="{19E36C29-FEA7-4A76-90E6-F85E297C7C1B}" srcOrd="4" destOrd="0" presId="urn:microsoft.com/office/officeart/2018/2/layout/IconVerticalSolidList"/>
    <dgm:cxn modelId="{869DD6A0-4F32-4632-B020-98B812BBB0E7}" type="presParOf" srcId="{19E36C29-FEA7-4A76-90E6-F85E297C7C1B}" destId="{EF59258A-103D-48F6-9F44-3F86219F0868}" srcOrd="0" destOrd="0" presId="urn:microsoft.com/office/officeart/2018/2/layout/IconVerticalSolidList"/>
    <dgm:cxn modelId="{3A1497FD-7E9B-4A38-8369-8B1E854F66D8}" type="presParOf" srcId="{19E36C29-FEA7-4A76-90E6-F85E297C7C1B}" destId="{74F66890-6836-412E-AB82-D13C8904CC3F}" srcOrd="1" destOrd="0" presId="urn:microsoft.com/office/officeart/2018/2/layout/IconVerticalSolidList"/>
    <dgm:cxn modelId="{A72C9D89-7429-49DD-A47E-530C38147DEC}" type="presParOf" srcId="{19E36C29-FEA7-4A76-90E6-F85E297C7C1B}" destId="{AD9E0BCF-D1EA-4591-B986-8B9158DC713A}" srcOrd="2" destOrd="0" presId="urn:microsoft.com/office/officeart/2018/2/layout/IconVerticalSolidList"/>
    <dgm:cxn modelId="{16FAC8D9-C9B7-4A20-885C-6F230EA3844B}" type="presParOf" srcId="{19E36C29-FEA7-4A76-90E6-F85E297C7C1B}" destId="{846FEBCD-FA5D-46D0-A23D-C656784D8E53}" srcOrd="3" destOrd="0" presId="urn:microsoft.com/office/officeart/2018/2/layout/IconVerticalSolidList"/>
    <dgm:cxn modelId="{8A82CC84-4B48-40FB-9622-8244C54AD2BB}" type="presParOf" srcId="{D8C5D3F5-91E9-4CEE-A24B-47A400EAFF34}" destId="{2E83B35A-E7F9-4808-AF12-E23BE77AD241}" srcOrd="5" destOrd="0" presId="urn:microsoft.com/office/officeart/2018/2/layout/IconVerticalSolidList"/>
    <dgm:cxn modelId="{03122BA5-0DAC-4425-8376-9E5BA9A5F750}" type="presParOf" srcId="{D8C5D3F5-91E9-4CEE-A24B-47A400EAFF34}" destId="{868B8B61-7CCC-4AEF-8E2C-2C3F98DB2862}" srcOrd="6" destOrd="0" presId="urn:microsoft.com/office/officeart/2018/2/layout/IconVerticalSolidList"/>
    <dgm:cxn modelId="{94D4CC3B-A22B-4E4E-9BD2-CC83D101FA6D}" type="presParOf" srcId="{868B8B61-7CCC-4AEF-8E2C-2C3F98DB2862}" destId="{BF84A521-7F6F-4F2C-8955-D8AEE289B8A2}" srcOrd="0" destOrd="0" presId="urn:microsoft.com/office/officeart/2018/2/layout/IconVerticalSolidList"/>
    <dgm:cxn modelId="{C51491CA-737A-4835-9733-19BD9736CC47}" type="presParOf" srcId="{868B8B61-7CCC-4AEF-8E2C-2C3F98DB2862}" destId="{3CF88553-4A49-4B56-B249-A288F9F80F0A}" srcOrd="1" destOrd="0" presId="urn:microsoft.com/office/officeart/2018/2/layout/IconVerticalSolidList"/>
    <dgm:cxn modelId="{7785EF9B-236C-4B26-A960-0C66FD014F50}" type="presParOf" srcId="{868B8B61-7CCC-4AEF-8E2C-2C3F98DB2862}" destId="{BC9336E3-613A-4900-924E-626ADF320F2E}" srcOrd="2" destOrd="0" presId="urn:microsoft.com/office/officeart/2018/2/layout/IconVerticalSolidList"/>
    <dgm:cxn modelId="{49BED879-7EC3-41BF-A43A-26F4BA439863}" type="presParOf" srcId="{868B8B61-7CCC-4AEF-8E2C-2C3F98DB2862}" destId="{A7FAC9FA-CBDE-4822-A1B4-CB5B0870C4A2}" srcOrd="3" destOrd="0" presId="urn:microsoft.com/office/officeart/2018/2/layout/IconVerticalSolidList"/>
    <dgm:cxn modelId="{6CD065D6-93AB-4FCB-9880-004D0924B391}" type="presParOf" srcId="{D8C5D3F5-91E9-4CEE-A24B-47A400EAFF34}" destId="{3920E441-1874-430B-9361-53E700AD482D}" srcOrd="7" destOrd="0" presId="urn:microsoft.com/office/officeart/2018/2/layout/IconVerticalSolidList"/>
    <dgm:cxn modelId="{53928CA8-898C-44ED-BBFA-D323AAEE5F28}" type="presParOf" srcId="{D8C5D3F5-91E9-4CEE-A24B-47A400EAFF34}" destId="{2D0F1BFC-2F83-44DA-B8F5-5D656F5D42F8}" srcOrd="8" destOrd="0" presId="urn:microsoft.com/office/officeart/2018/2/layout/IconVerticalSolidList"/>
    <dgm:cxn modelId="{4F42507E-BAF1-4A22-8A09-7B544698FDA4}" type="presParOf" srcId="{2D0F1BFC-2F83-44DA-B8F5-5D656F5D42F8}" destId="{C3AC2113-8A24-4D71-99A7-F492A940D55D}" srcOrd="0" destOrd="0" presId="urn:microsoft.com/office/officeart/2018/2/layout/IconVerticalSolidList"/>
    <dgm:cxn modelId="{30B93E18-39F4-4D6A-8A0C-A758AA429C38}" type="presParOf" srcId="{2D0F1BFC-2F83-44DA-B8F5-5D656F5D42F8}" destId="{1DD0CF5F-390C-4751-93E9-8B7283403045}" srcOrd="1" destOrd="0" presId="urn:microsoft.com/office/officeart/2018/2/layout/IconVerticalSolidList"/>
    <dgm:cxn modelId="{0B75455E-CBB7-4D86-847F-B0AD66FA7407}" type="presParOf" srcId="{2D0F1BFC-2F83-44DA-B8F5-5D656F5D42F8}" destId="{4BA815A6-DDD8-4950-8B08-3A24D66F09B4}" srcOrd="2" destOrd="0" presId="urn:microsoft.com/office/officeart/2018/2/layout/IconVerticalSolidList"/>
    <dgm:cxn modelId="{D2E719DE-0A22-4745-A72D-4649628326DA}" type="presParOf" srcId="{2D0F1BFC-2F83-44DA-B8F5-5D656F5D42F8}" destId="{F0089A94-8CB6-48DF-88F2-64650BEC01AD}" srcOrd="3" destOrd="0" presId="urn:microsoft.com/office/officeart/2018/2/layout/IconVerticalSolidList"/>
    <dgm:cxn modelId="{16A5137E-BDF0-4B77-B854-0275E576F931}" type="presParOf" srcId="{D8C5D3F5-91E9-4CEE-A24B-47A400EAFF34}" destId="{A991EC10-74CD-4E74-8DC8-0D23B9FC4A17}" srcOrd="9" destOrd="0" presId="urn:microsoft.com/office/officeart/2018/2/layout/IconVerticalSolidList"/>
    <dgm:cxn modelId="{2865A9A7-36AF-4B0E-8AEA-1F007DF4BC75}" type="presParOf" srcId="{D8C5D3F5-91E9-4CEE-A24B-47A400EAFF34}" destId="{A54DB941-D0ED-4CAA-AAA9-98678EEAB17D}" srcOrd="10" destOrd="0" presId="urn:microsoft.com/office/officeart/2018/2/layout/IconVerticalSolidList"/>
    <dgm:cxn modelId="{8AD58A31-A19C-4087-86D6-FABDC47DCA8F}" type="presParOf" srcId="{A54DB941-D0ED-4CAA-AAA9-98678EEAB17D}" destId="{4795723C-7943-489B-8EFD-708CC3F55B6F}" srcOrd="0" destOrd="0" presId="urn:microsoft.com/office/officeart/2018/2/layout/IconVerticalSolidList"/>
    <dgm:cxn modelId="{CD682DBD-D335-4EFA-888B-15F6BDE79B32}" type="presParOf" srcId="{A54DB941-D0ED-4CAA-AAA9-98678EEAB17D}" destId="{0AFA44D8-4A55-49CA-9199-FAE49E4DC97C}" srcOrd="1" destOrd="0" presId="urn:microsoft.com/office/officeart/2018/2/layout/IconVerticalSolidList"/>
    <dgm:cxn modelId="{1D6BAD99-CD2E-451A-9385-B3E6694ACCB9}" type="presParOf" srcId="{A54DB941-D0ED-4CAA-AAA9-98678EEAB17D}" destId="{AEA1BCC2-11A7-4CAE-A367-7C8B96962F0A}" srcOrd="2" destOrd="0" presId="urn:microsoft.com/office/officeart/2018/2/layout/IconVerticalSolidList"/>
    <dgm:cxn modelId="{0E847453-17C5-4EFF-ABBC-C3446B9E5B88}" type="presParOf" srcId="{A54DB941-D0ED-4CAA-AAA9-98678EEAB17D}" destId="{47055A3A-AE8D-4629-B14B-68B2AD6AE9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4D21-9555-444E-8C36-A6573FDA26C7}">
      <dsp:nvSpPr>
        <dsp:cNvPr id="0" name=""/>
        <dsp:cNvSpPr/>
      </dsp:nvSpPr>
      <dsp:spPr>
        <a:xfrm>
          <a:off x="0" y="179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3F9F0-693C-403D-AA2C-6245606D94C9}">
      <dsp:nvSpPr>
        <dsp:cNvPr id="0" name=""/>
        <dsp:cNvSpPr/>
      </dsp:nvSpPr>
      <dsp:spPr>
        <a:xfrm>
          <a:off x="230841" y="173490"/>
          <a:ext cx="419711" cy="419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928222-7A0B-44AC-BC44-A1D1F68621AE}">
      <dsp:nvSpPr>
        <dsp:cNvPr id="0" name=""/>
        <dsp:cNvSpPr/>
      </dsp:nvSpPr>
      <dsp:spPr>
        <a:xfrm>
          <a:off x="881393" y="179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Morning Message</a:t>
          </a:r>
          <a:endParaRPr lang="en-US" sz="3200" kern="1200" dirty="0"/>
        </a:p>
      </dsp:txBody>
      <dsp:txXfrm>
        <a:off x="881393" y="1790"/>
        <a:ext cx="6019118" cy="763111"/>
      </dsp:txXfrm>
    </dsp:sp>
    <dsp:sp modelId="{EAE73DFE-0886-4729-ABAA-BF0D5B8EFD9A}">
      <dsp:nvSpPr>
        <dsp:cNvPr id="0" name=""/>
        <dsp:cNvSpPr/>
      </dsp:nvSpPr>
      <dsp:spPr>
        <a:xfrm>
          <a:off x="0" y="955680"/>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F91C-4FA2-4B4A-9B7D-D0575191BC65}">
      <dsp:nvSpPr>
        <dsp:cNvPr id="0" name=""/>
        <dsp:cNvSpPr/>
      </dsp:nvSpPr>
      <dsp:spPr>
        <a:xfrm>
          <a:off x="230841" y="1127380"/>
          <a:ext cx="419711" cy="419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EC0-9A31-4D70-803F-45FFD2A65D1B}">
      <dsp:nvSpPr>
        <dsp:cNvPr id="0" name=""/>
        <dsp:cNvSpPr/>
      </dsp:nvSpPr>
      <dsp:spPr>
        <a:xfrm>
          <a:off x="881393" y="955680"/>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Word Work</a:t>
          </a:r>
        </a:p>
      </dsp:txBody>
      <dsp:txXfrm>
        <a:off x="881393" y="955680"/>
        <a:ext cx="6019118" cy="763111"/>
      </dsp:txXfrm>
    </dsp:sp>
    <dsp:sp modelId="{EF59258A-103D-48F6-9F44-3F86219F0868}">
      <dsp:nvSpPr>
        <dsp:cNvPr id="0" name=""/>
        <dsp:cNvSpPr/>
      </dsp:nvSpPr>
      <dsp:spPr>
        <a:xfrm>
          <a:off x="0" y="190956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6890-6836-412E-AB82-D13C8904CC3F}">
      <dsp:nvSpPr>
        <dsp:cNvPr id="0" name=""/>
        <dsp:cNvSpPr/>
      </dsp:nvSpPr>
      <dsp:spPr>
        <a:xfrm>
          <a:off x="230841" y="2081270"/>
          <a:ext cx="419711" cy="41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6FEBCD-FA5D-46D0-A23D-C656784D8E53}">
      <dsp:nvSpPr>
        <dsp:cNvPr id="0" name=""/>
        <dsp:cNvSpPr/>
      </dsp:nvSpPr>
      <dsp:spPr>
        <a:xfrm>
          <a:off x="881393" y="190956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Reading</a:t>
          </a:r>
          <a:endParaRPr lang="en-US" sz="3200" kern="1200" dirty="0"/>
        </a:p>
      </dsp:txBody>
      <dsp:txXfrm>
        <a:off x="881393" y="1909569"/>
        <a:ext cx="6019118" cy="763111"/>
      </dsp:txXfrm>
    </dsp:sp>
    <dsp:sp modelId="{BF84A521-7F6F-4F2C-8955-D8AEE289B8A2}">
      <dsp:nvSpPr>
        <dsp:cNvPr id="0" name=""/>
        <dsp:cNvSpPr/>
      </dsp:nvSpPr>
      <dsp:spPr>
        <a:xfrm>
          <a:off x="0" y="2863459"/>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F88553-4A49-4B56-B249-A288F9F80F0A}">
      <dsp:nvSpPr>
        <dsp:cNvPr id="0" name=""/>
        <dsp:cNvSpPr/>
      </dsp:nvSpPr>
      <dsp:spPr>
        <a:xfrm>
          <a:off x="230841" y="3035159"/>
          <a:ext cx="419711" cy="419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AC9FA-CBDE-4822-A1B4-CB5B0870C4A2}">
      <dsp:nvSpPr>
        <dsp:cNvPr id="0" name=""/>
        <dsp:cNvSpPr/>
      </dsp:nvSpPr>
      <dsp:spPr>
        <a:xfrm>
          <a:off x="881393" y="2863459"/>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Writing</a:t>
          </a:r>
          <a:endParaRPr lang="en-US" sz="3200" kern="1200" dirty="0"/>
        </a:p>
      </dsp:txBody>
      <dsp:txXfrm>
        <a:off x="881393" y="2863459"/>
        <a:ext cx="6019118" cy="763111"/>
      </dsp:txXfrm>
    </dsp:sp>
    <dsp:sp modelId="{C3AC2113-8A24-4D71-99A7-F492A940D55D}">
      <dsp:nvSpPr>
        <dsp:cNvPr id="0" name=""/>
        <dsp:cNvSpPr/>
      </dsp:nvSpPr>
      <dsp:spPr>
        <a:xfrm>
          <a:off x="0" y="381734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0CF5F-390C-4751-93E9-8B7283403045}">
      <dsp:nvSpPr>
        <dsp:cNvPr id="0" name=""/>
        <dsp:cNvSpPr/>
      </dsp:nvSpPr>
      <dsp:spPr>
        <a:xfrm>
          <a:off x="230841" y="3989049"/>
          <a:ext cx="419711" cy="4197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089A94-8CB6-48DF-88F2-64650BEC01AD}">
      <dsp:nvSpPr>
        <dsp:cNvPr id="0" name=""/>
        <dsp:cNvSpPr/>
      </dsp:nvSpPr>
      <dsp:spPr>
        <a:xfrm>
          <a:off x="881393" y="381734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Math</a:t>
          </a:r>
          <a:endParaRPr lang="en-US" sz="3200" kern="1200" dirty="0"/>
        </a:p>
      </dsp:txBody>
      <dsp:txXfrm>
        <a:off x="881393" y="3817348"/>
        <a:ext cx="6019118" cy="763111"/>
      </dsp:txXfrm>
    </dsp:sp>
    <dsp:sp modelId="{4795723C-7943-489B-8EFD-708CC3F55B6F}">
      <dsp:nvSpPr>
        <dsp:cNvPr id="0" name=""/>
        <dsp:cNvSpPr/>
      </dsp:nvSpPr>
      <dsp:spPr>
        <a:xfrm>
          <a:off x="0" y="4771238"/>
          <a:ext cx="6900512" cy="7631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44D8-4A55-49CA-9199-FAE49E4DC97C}">
      <dsp:nvSpPr>
        <dsp:cNvPr id="0" name=""/>
        <dsp:cNvSpPr/>
      </dsp:nvSpPr>
      <dsp:spPr>
        <a:xfrm>
          <a:off x="230841" y="4942938"/>
          <a:ext cx="419711" cy="4197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055A3A-AE8D-4629-B14B-68B2AD6AE926}">
      <dsp:nvSpPr>
        <dsp:cNvPr id="0" name=""/>
        <dsp:cNvSpPr/>
      </dsp:nvSpPr>
      <dsp:spPr>
        <a:xfrm>
          <a:off x="881393" y="4771238"/>
          <a:ext cx="6019118" cy="76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63" tIns="80763" rIns="80763" bIns="80763" numCol="1" spcCol="1270" anchor="ctr" anchorCtr="0">
          <a:noAutofit/>
        </a:bodyPr>
        <a:lstStyle/>
        <a:p>
          <a:pPr marL="0" lvl="0" indent="0" algn="l" defTabSz="1422400">
            <a:lnSpc>
              <a:spcPct val="100000"/>
            </a:lnSpc>
            <a:spcBef>
              <a:spcPct val="0"/>
            </a:spcBef>
            <a:spcAft>
              <a:spcPct val="35000"/>
            </a:spcAft>
            <a:buNone/>
          </a:pPr>
          <a:r>
            <a:rPr lang="en-CA" sz="3200" kern="1200" dirty="0"/>
            <a:t>Daily Physical Activity</a:t>
          </a:r>
          <a:endParaRPr lang="en-US" sz="3200" kern="1200" dirty="0"/>
        </a:p>
      </dsp:txBody>
      <dsp:txXfrm>
        <a:off x="881393" y="4771238"/>
        <a:ext cx="6019118" cy="7631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4/18/2020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4/18/2020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Dan.Braico@lethsd.ab.ca" TargetMode="External"/><Relationship Id="rId2" Type="http://schemas.openxmlformats.org/officeDocument/2006/relationships/hyperlink" Target="https://www.kidsa-z.com/main/Login"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www.youtube.com/watch?v=0Vywhf7cF7Q"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hyperlink" Target="https://jr.brainpop.com/readingandwriting/storyelements/character/" TargetMode="Externa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youtu.be/TzkxGy6Dfg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LhOBuYQJPEY" TargetMode="Externa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hyperlink" Target="https://jr.brainpop.com/math/geometry/patterns/" TargetMode="External"/><Relationship Id="rId1" Type="http://schemas.openxmlformats.org/officeDocument/2006/relationships/slideLayout" Target="../slideLayouts/slideLayout8.xml"/><Relationship Id="rId6" Type="http://schemas.openxmlformats.org/officeDocument/2006/relationships/hyperlink" Target="https://toytheater.com/shape-pattern/" TargetMode="External"/><Relationship Id="rId5" Type="http://schemas.openxmlformats.org/officeDocument/2006/relationships/image" Target="../media/image23.png"/><Relationship Id="rId4" Type="http://schemas.openxmlformats.org/officeDocument/2006/relationships/hyperlink" Target="https://ab.mathgames.com/skill/1.79-mixed-patter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25.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a:solidFill>
                  <a:schemeClr val="bg1"/>
                </a:solidFill>
              </a:rPr>
              <a:t>BRAICO’s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Monday, April 20,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C38DDA-0262-4E1E-BF4F-01DB7B7B8F33}"/>
              </a:ext>
            </a:extLst>
          </p:cNvPr>
          <p:cNvSpPr>
            <a:spLocks noGrp="1"/>
          </p:cNvSpPr>
          <p:nvPr>
            <p:ph type="title"/>
          </p:nvPr>
        </p:nvSpPr>
        <p:spPr>
          <a:xfrm>
            <a:off x="635000" y="640823"/>
            <a:ext cx="3418659" cy="5583148"/>
          </a:xfrm>
        </p:spPr>
        <p:txBody>
          <a:bodyPr anchor="ctr">
            <a:normAutofit/>
          </a:bodyPr>
          <a:lstStyle/>
          <a:p>
            <a:r>
              <a:rPr lang="en-US" sz="6000"/>
              <a:t>Table of contents</a:t>
            </a:r>
            <a:endParaRPr lang="en-CA" sz="6000"/>
          </a:p>
        </p:txBody>
      </p:sp>
      <p:sp>
        <p:nvSpPr>
          <p:cNvPr id="12"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20B66C"/>
          </a:solidFill>
          <a:ln w="34925">
            <a:solidFill>
              <a:srgbClr val="20B66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4085BAA-B632-4024-9302-B7AE32D220F3}"/>
              </a:ext>
            </a:extLst>
          </p:cNvPr>
          <p:cNvGraphicFramePr>
            <a:graphicFrameLocks noGrp="1"/>
          </p:cNvGraphicFramePr>
          <p:nvPr>
            <p:ph idx="1"/>
            <p:extLst>
              <p:ext uri="{D42A27DB-BD31-4B8C-83A1-F6EECF244321}">
                <p14:modId xmlns:p14="http://schemas.microsoft.com/office/powerpoint/2010/main" val="339194393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9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a:solidFill>
                  <a:schemeClr val="accent1"/>
                </a:solidFill>
              </a:rPr>
              <a:t>Morning message</a:t>
            </a:r>
            <a:endParaRPr lang="en-CA" dirty="0">
              <a:solidFill>
                <a:schemeClr val="accent1"/>
              </a:solidFill>
            </a:endParaRP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fontScale="92500" lnSpcReduction="20000"/>
          </a:bodyPr>
          <a:lstStyle/>
          <a:p>
            <a:pPr marL="0" indent="0">
              <a:buNone/>
            </a:pPr>
            <a:r>
              <a:rPr lang="en-CA" dirty="0"/>
              <a:t>Hello Kiddos,</a:t>
            </a:r>
          </a:p>
          <a:p>
            <a:pPr marL="0" indent="0">
              <a:buNone/>
            </a:pPr>
            <a:r>
              <a:rPr lang="en-CA" dirty="0"/>
              <a:t>Happy Monday! I hope you had an amazing break and great “vacation”. Let’s get back to learning! This week we will be looking at ‘r’ controlled vowels, we start with ‘</a:t>
            </a:r>
            <a:r>
              <a:rPr lang="en-CA" dirty="0" err="1"/>
              <a:t>ar</a:t>
            </a:r>
            <a:r>
              <a:rPr lang="en-CA" dirty="0"/>
              <a:t>’, we will read Tops and Bottoms and look at story elements, today is a focus on characters, and we will be looking back at patterns.</a:t>
            </a:r>
          </a:p>
          <a:p>
            <a:pPr marL="0" indent="0">
              <a:buNone/>
            </a:pPr>
            <a:r>
              <a:rPr lang="en-CA" dirty="0"/>
              <a:t>Happy Learning,</a:t>
            </a:r>
          </a:p>
          <a:p>
            <a:pPr marL="0" indent="0">
              <a:buNone/>
            </a:pPr>
            <a:r>
              <a:rPr lang="en-CA" dirty="0"/>
              <a:t>Mr. Braico</a:t>
            </a:r>
          </a:p>
        </p:txBody>
      </p:sp>
      <p:pic>
        <p:nvPicPr>
          <p:cNvPr id="6" name="Content Placeholder 3">
            <a:extLst>
              <a:ext uri="{FF2B5EF4-FFF2-40B4-BE49-F238E27FC236}">
                <a16:creationId xmlns:a16="http://schemas.microsoft.com/office/drawing/2014/main" id="{7D6B1296-D7E9-44E1-9667-58DDBD75754A}"/>
              </a:ext>
            </a:extLst>
          </p:cNvPr>
          <p:cNvPicPr>
            <a:picLocks noGrp="1" noChangeAspect="1"/>
          </p:cNvPicPr>
          <p:nvPr>
            <p:ph sz="half" idx="1"/>
          </p:nvPr>
        </p:nvPicPr>
        <p:blipFill>
          <a:blip r:embed="rId2"/>
          <a:stretch>
            <a:fillRect/>
          </a:stretch>
        </p:blipFill>
        <p:spPr>
          <a:xfrm rot="5400000">
            <a:off x="1303338" y="2861582"/>
            <a:ext cx="4251325" cy="2388962"/>
          </a:xfrm>
          <a:prstGeom prst="rect">
            <a:avLst/>
          </a:prstGeom>
        </p:spPr>
      </p:pic>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692C-60CE-495A-BEA0-84FDF2041A66}"/>
              </a:ext>
            </a:extLst>
          </p:cNvPr>
          <p:cNvSpPr>
            <a:spLocks noGrp="1"/>
          </p:cNvSpPr>
          <p:nvPr>
            <p:ph type="title"/>
          </p:nvPr>
        </p:nvSpPr>
        <p:spPr/>
        <p:txBody>
          <a:bodyPr/>
          <a:lstStyle/>
          <a:p>
            <a:r>
              <a:rPr lang="en-CA" dirty="0">
                <a:solidFill>
                  <a:schemeClr val="accent3"/>
                </a:solidFill>
              </a:rPr>
              <a:t>Word work</a:t>
            </a:r>
          </a:p>
        </p:txBody>
      </p:sp>
      <p:sp>
        <p:nvSpPr>
          <p:cNvPr id="3" name="Content Placeholder 2">
            <a:extLst>
              <a:ext uri="{FF2B5EF4-FFF2-40B4-BE49-F238E27FC236}">
                <a16:creationId xmlns:a16="http://schemas.microsoft.com/office/drawing/2014/main" id="{D8C9F24E-7D8B-432E-B209-39263307B10C}"/>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US" dirty="0"/>
              <a:t>Click and watch the video.</a:t>
            </a:r>
          </a:p>
          <a:p>
            <a:pPr marL="0" indent="0">
              <a:buNone/>
            </a:pPr>
            <a:r>
              <a:rPr lang="en-US" dirty="0">
                <a:latin typeface="Arial Black" panose="020B0A04020102020204" pitchFamily="34" charset="0"/>
              </a:rPr>
              <a:t>Step 2</a:t>
            </a:r>
          </a:p>
          <a:p>
            <a:r>
              <a:rPr lang="en-CA" dirty="0"/>
              <a:t>Read a book from home or on </a:t>
            </a:r>
            <a:r>
              <a:rPr lang="en-CA" dirty="0">
                <a:hlinkClick r:id="rId2"/>
              </a:rPr>
              <a:t>RAZ kids</a:t>
            </a:r>
            <a:r>
              <a:rPr lang="en-CA" dirty="0"/>
              <a:t>.</a:t>
            </a:r>
          </a:p>
          <a:p>
            <a:r>
              <a:rPr lang="en-CA" dirty="0"/>
              <a:t>Find any ‘</a:t>
            </a:r>
            <a:r>
              <a:rPr lang="en-CA" dirty="0" err="1"/>
              <a:t>ar</a:t>
            </a:r>
            <a:r>
              <a:rPr lang="en-CA" dirty="0"/>
              <a:t>’ words in your book. Remember you can break down words using Chunky Monkey. </a:t>
            </a:r>
          </a:p>
          <a:p>
            <a:pPr marL="0" indent="0">
              <a:buNone/>
            </a:pPr>
            <a:r>
              <a:rPr lang="en-US" dirty="0">
                <a:latin typeface="Arial Black" panose="020B0A04020102020204" pitchFamily="34" charset="0"/>
              </a:rPr>
              <a:t>Step 3</a:t>
            </a:r>
          </a:p>
          <a:p>
            <a:r>
              <a:rPr lang="en-CA" dirty="0"/>
              <a:t>Share your what words you found with a parent or share it with Mr. Braico in an email or on your ClassDojo portfolio.</a:t>
            </a:r>
          </a:p>
          <a:p>
            <a:r>
              <a:rPr lang="en-CA" dirty="0">
                <a:hlinkClick r:id="rId3"/>
              </a:rPr>
              <a:t>dan.braico@lethsd.ab.ca</a:t>
            </a:r>
            <a:endParaRPr lang="en-CA" dirty="0"/>
          </a:p>
        </p:txBody>
      </p:sp>
      <p:sp>
        <p:nvSpPr>
          <p:cNvPr id="4" name="Text Placeholder 3">
            <a:extLst>
              <a:ext uri="{FF2B5EF4-FFF2-40B4-BE49-F238E27FC236}">
                <a16:creationId xmlns:a16="http://schemas.microsoft.com/office/drawing/2014/main" id="{4DE25B94-EB71-4EA6-844B-0AAE66F204B2}"/>
              </a:ext>
            </a:extLst>
          </p:cNvPr>
          <p:cNvSpPr>
            <a:spLocks noGrp="1"/>
          </p:cNvSpPr>
          <p:nvPr>
            <p:ph type="body" sz="half" idx="2"/>
          </p:nvPr>
        </p:nvSpPr>
        <p:spPr/>
        <p:txBody>
          <a:bodyPr/>
          <a:lstStyle/>
          <a:p>
            <a:r>
              <a:rPr lang="en-US" dirty="0">
                <a:solidFill>
                  <a:schemeClr val="accent3"/>
                </a:solidFill>
              </a:rPr>
              <a:t>I can apply a variety of strategies to help solve words.</a:t>
            </a:r>
            <a:endParaRPr lang="en-CA" dirty="0">
              <a:solidFill>
                <a:schemeClr val="accent3"/>
              </a:solidFill>
            </a:endParaRPr>
          </a:p>
        </p:txBody>
      </p:sp>
      <p:pic>
        <p:nvPicPr>
          <p:cNvPr id="5" name="Picture 4">
            <a:hlinkClick r:id="rId4"/>
            <a:extLst>
              <a:ext uri="{FF2B5EF4-FFF2-40B4-BE49-F238E27FC236}">
                <a16:creationId xmlns:a16="http://schemas.microsoft.com/office/drawing/2014/main" id="{1572111E-5D4E-49EB-83CE-39D0ACE2011A}"/>
              </a:ext>
            </a:extLst>
          </p:cNvPr>
          <p:cNvPicPr>
            <a:picLocks noChangeAspect="1"/>
          </p:cNvPicPr>
          <p:nvPr/>
        </p:nvPicPr>
        <p:blipFill>
          <a:blip r:embed="rId5"/>
          <a:stretch>
            <a:fillRect/>
          </a:stretch>
        </p:blipFill>
        <p:spPr>
          <a:xfrm>
            <a:off x="8520434" y="877824"/>
            <a:ext cx="1369672" cy="1179143"/>
          </a:xfrm>
          <a:prstGeom prst="rect">
            <a:avLst/>
          </a:prstGeom>
        </p:spPr>
      </p:pic>
    </p:spTree>
    <p:extLst>
      <p:ext uri="{BB962C8B-B14F-4D97-AF65-F5344CB8AC3E}">
        <p14:creationId xmlns:p14="http://schemas.microsoft.com/office/powerpoint/2010/main" val="1173937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4"/>
                </a:solidFill>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CA" dirty="0"/>
              <a:t>Click and watch the video on characters. </a:t>
            </a:r>
          </a:p>
          <a:p>
            <a:pPr lvl="1"/>
            <a:r>
              <a:rPr lang="en-US" dirty="0"/>
              <a:t>User: westminster1</a:t>
            </a:r>
          </a:p>
          <a:p>
            <a:pPr lvl="1"/>
            <a:r>
              <a:rPr lang="en-US" dirty="0"/>
              <a:t>Password: westie1</a:t>
            </a:r>
            <a:endParaRPr lang="en-CA" dirty="0"/>
          </a:p>
          <a:p>
            <a:pPr marL="0" indent="0">
              <a:buNone/>
            </a:pPr>
            <a:r>
              <a:rPr lang="en-US" dirty="0">
                <a:latin typeface="Arial Black" panose="020B0A04020102020204" pitchFamily="34" charset="0"/>
              </a:rPr>
              <a:t>Step 2</a:t>
            </a:r>
          </a:p>
          <a:p>
            <a:r>
              <a:rPr lang="en-US" dirty="0"/>
              <a:t>Click and watch Mr. Braico reading Tops and Bottoms by Janet Stevens.</a:t>
            </a:r>
          </a:p>
          <a:p>
            <a:pPr marL="0" indent="0">
              <a:buNone/>
            </a:pPr>
            <a:r>
              <a:rPr lang="en-US" dirty="0">
                <a:latin typeface="Arial Black" panose="020B0A04020102020204" pitchFamily="34" charset="0"/>
              </a:rPr>
              <a:t>Step 3</a:t>
            </a:r>
          </a:p>
          <a:p>
            <a:r>
              <a:rPr lang="en-CA" dirty="0"/>
              <a:t>You can learn a lot about a character by the way they act and the things they say. What do you know about Hare and Bear? Write a few sentences about them in </a:t>
            </a:r>
            <a:r>
              <a:rPr lang="en-CA" dirty="0" err="1"/>
              <a:t>BrainPop</a:t>
            </a:r>
            <a:r>
              <a:rPr lang="en-CA" dirty="0"/>
              <a:t> Jr.</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4"/>
                </a:solidFill>
              </a:rPr>
              <a:t>I can identify main characters and their traits.</a:t>
            </a:r>
            <a:endParaRPr lang="en-CA" dirty="0">
              <a:solidFill>
                <a:schemeClr val="accent4"/>
              </a:solidFill>
            </a:endParaRPr>
          </a:p>
        </p:txBody>
      </p:sp>
      <p:pic>
        <p:nvPicPr>
          <p:cNvPr id="3" name="Picture 2">
            <a:hlinkClick r:id="rId2"/>
            <a:extLst>
              <a:ext uri="{FF2B5EF4-FFF2-40B4-BE49-F238E27FC236}">
                <a16:creationId xmlns:a16="http://schemas.microsoft.com/office/drawing/2014/main" id="{FBDC94E6-6C08-48E7-80A1-D884D7CDB7BD}"/>
              </a:ext>
            </a:extLst>
          </p:cNvPr>
          <p:cNvPicPr>
            <a:picLocks noChangeAspect="1"/>
          </p:cNvPicPr>
          <p:nvPr/>
        </p:nvPicPr>
        <p:blipFill>
          <a:blip r:embed="rId3"/>
          <a:stretch>
            <a:fillRect/>
          </a:stretch>
        </p:blipFill>
        <p:spPr>
          <a:xfrm>
            <a:off x="9571519" y="943238"/>
            <a:ext cx="1384775" cy="1189893"/>
          </a:xfrm>
          <a:prstGeom prst="rect">
            <a:avLst/>
          </a:prstGeom>
        </p:spPr>
      </p:pic>
      <p:pic>
        <p:nvPicPr>
          <p:cNvPr id="1026" name="Picture 2">
            <a:hlinkClick r:id="rId4"/>
            <a:extLst>
              <a:ext uri="{FF2B5EF4-FFF2-40B4-BE49-F238E27FC236}">
                <a16:creationId xmlns:a16="http://schemas.microsoft.com/office/drawing/2014/main" id="{3A3FB9F5-1A21-41DF-8B03-5914F036D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534" y="946272"/>
            <a:ext cx="2177208" cy="1750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04A8F5-5028-4AF6-9390-DB651D75850D}"/>
              </a:ext>
            </a:extLst>
          </p:cNvPr>
          <p:cNvPicPr>
            <a:picLocks noChangeAspect="1"/>
          </p:cNvPicPr>
          <p:nvPr/>
        </p:nvPicPr>
        <p:blipFill>
          <a:blip r:embed="rId6"/>
          <a:stretch>
            <a:fillRect/>
          </a:stretch>
        </p:blipFill>
        <p:spPr>
          <a:xfrm>
            <a:off x="2702632" y="4630912"/>
            <a:ext cx="1391814" cy="1349264"/>
          </a:xfrm>
          <a:prstGeom prst="rect">
            <a:avLst/>
          </a:prstGeom>
        </p:spPr>
      </p:pic>
      <p:pic>
        <p:nvPicPr>
          <p:cNvPr id="4" name="Picture 3">
            <a:extLst>
              <a:ext uri="{FF2B5EF4-FFF2-40B4-BE49-F238E27FC236}">
                <a16:creationId xmlns:a16="http://schemas.microsoft.com/office/drawing/2014/main" id="{6FA0EDC4-7858-465F-8D66-45F995C263D4}"/>
              </a:ext>
            </a:extLst>
          </p:cNvPr>
          <p:cNvPicPr>
            <a:picLocks noChangeAspect="1"/>
          </p:cNvPicPr>
          <p:nvPr/>
        </p:nvPicPr>
        <p:blipFill>
          <a:blip r:embed="rId7"/>
          <a:stretch>
            <a:fillRect/>
          </a:stretch>
        </p:blipFill>
        <p:spPr>
          <a:xfrm>
            <a:off x="10199522" y="5429454"/>
            <a:ext cx="1109867" cy="424361"/>
          </a:xfrm>
          <a:prstGeom prst="rect">
            <a:avLst/>
          </a:prstGeom>
        </p:spPr>
      </p:pic>
    </p:spTree>
    <p:extLst>
      <p:ext uri="{BB962C8B-B14F-4D97-AF65-F5344CB8AC3E}">
        <p14:creationId xmlns:p14="http://schemas.microsoft.com/office/powerpoint/2010/main" val="307954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5">
                    <a:lumMod val="75000"/>
                  </a:schemeClr>
                </a:solidFill>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10000"/>
          </a:bodyPr>
          <a:lstStyle/>
          <a:p>
            <a:pPr marL="0" indent="0">
              <a:buNone/>
            </a:pPr>
            <a:r>
              <a:rPr lang="en-US" dirty="0">
                <a:latin typeface="Arial Black" panose="020B0A04020102020204" pitchFamily="34" charset="0"/>
              </a:rPr>
              <a:t>Step 1</a:t>
            </a:r>
          </a:p>
          <a:p>
            <a:r>
              <a:rPr lang="en-US" dirty="0"/>
              <a:t>Click the video to learn more about writing characters.</a:t>
            </a:r>
          </a:p>
          <a:p>
            <a:pPr marL="0" indent="0">
              <a:buNone/>
            </a:pPr>
            <a:r>
              <a:rPr lang="en-US" dirty="0">
                <a:latin typeface="Arial Black" panose="020B0A04020102020204" pitchFamily="34" charset="0"/>
              </a:rPr>
              <a:t>Step 2</a:t>
            </a:r>
          </a:p>
          <a:p>
            <a:r>
              <a:rPr lang="en-CA" dirty="0"/>
              <a:t>Today, we will be starting a fiction writing piece. I want you to come up with at least one character to write about. Who is this person? What do they look like? What do they sound like? What do they do? What do they like? </a:t>
            </a:r>
          </a:p>
          <a:p>
            <a:pPr marL="0" indent="0">
              <a:buNone/>
            </a:pPr>
            <a:r>
              <a:rPr lang="en-US" dirty="0">
                <a:latin typeface="Arial Black" panose="020B0A04020102020204" pitchFamily="34" charset="0"/>
              </a:rPr>
              <a:t>Step 3</a:t>
            </a:r>
          </a:p>
          <a:p>
            <a:r>
              <a:rPr lang="en-CA" dirty="0"/>
              <a:t>Start a Word document titled “My Story” and answer the questions </a:t>
            </a:r>
            <a:r>
              <a:rPr lang="en-CA"/>
              <a:t>from step 2 to </a:t>
            </a:r>
            <a:r>
              <a:rPr lang="en-CA" dirty="0"/>
              <a:t>create a character in your writing. </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5">
                    <a:lumMod val="75000"/>
                  </a:schemeClr>
                </a:solidFill>
              </a:rPr>
              <a:t>I can create narrative stories with characters.</a:t>
            </a:r>
            <a:endParaRPr lang="en-CA" dirty="0">
              <a:solidFill>
                <a:schemeClr val="accent5">
                  <a:lumMod val="75000"/>
                </a:schemeClr>
              </a:solidFill>
            </a:endParaRPr>
          </a:p>
        </p:txBody>
      </p:sp>
      <p:pic>
        <p:nvPicPr>
          <p:cNvPr id="3" name="Picture 2">
            <a:hlinkClick r:id="rId2"/>
            <a:extLst>
              <a:ext uri="{FF2B5EF4-FFF2-40B4-BE49-F238E27FC236}">
                <a16:creationId xmlns:a16="http://schemas.microsoft.com/office/drawing/2014/main" id="{7AA9E127-FB9C-4DC1-88F5-59BD1C23F214}"/>
              </a:ext>
            </a:extLst>
          </p:cNvPr>
          <p:cNvPicPr>
            <a:picLocks noChangeAspect="1"/>
          </p:cNvPicPr>
          <p:nvPr/>
        </p:nvPicPr>
        <p:blipFill>
          <a:blip r:embed="rId3"/>
          <a:stretch>
            <a:fillRect/>
          </a:stretch>
        </p:blipFill>
        <p:spPr>
          <a:xfrm>
            <a:off x="1484443" y="877824"/>
            <a:ext cx="1568803" cy="1570894"/>
          </a:xfrm>
          <a:prstGeom prst="rect">
            <a:avLst/>
          </a:prstGeom>
        </p:spPr>
      </p:pic>
      <p:pic>
        <p:nvPicPr>
          <p:cNvPr id="4" name="Picture 3">
            <a:extLst>
              <a:ext uri="{FF2B5EF4-FFF2-40B4-BE49-F238E27FC236}">
                <a16:creationId xmlns:a16="http://schemas.microsoft.com/office/drawing/2014/main" id="{E0AC7C45-8630-4CB9-B661-BDE478AC724D}"/>
              </a:ext>
            </a:extLst>
          </p:cNvPr>
          <p:cNvPicPr>
            <a:picLocks noChangeAspect="1"/>
          </p:cNvPicPr>
          <p:nvPr/>
        </p:nvPicPr>
        <p:blipFill>
          <a:blip r:embed="rId4"/>
          <a:stretch>
            <a:fillRect/>
          </a:stretch>
        </p:blipFill>
        <p:spPr>
          <a:xfrm>
            <a:off x="3366182" y="4883228"/>
            <a:ext cx="1205363" cy="967810"/>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lstStyle/>
          <a:p>
            <a:r>
              <a:rPr lang="en-CA" dirty="0">
                <a:solidFill>
                  <a:schemeClr val="accent6"/>
                </a:solidFill>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fontScale="92500" lnSpcReduction="20000"/>
          </a:bodyPr>
          <a:lstStyle/>
          <a:p>
            <a:pPr marL="0" indent="0">
              <a:buNone/>
            </a:pPr>
            <a:r>
              <a:rPr lang="en-US" dirty="0">
                <a:latin typeface="Arial Black" panose="020B0A04020102020204" pitchFamily="34" charset="0"/>
              </a:rPr>
              <a:t>Step 1</a:t>
            </a:r>
          </a:p>
          <a:p>
            <a:r>
              <a:rPr lang="en-US" dirty="0"/>
              <a:t>Click the video to learn more about patterns. </a:t>
            </a:r>
          </a:p>
          <a:p>
            <a:pPr lvl="1"/>
            <a:r>
              <a:rPr lang="en-US" dirty="0"/>
              <a:t>User: westminster1</a:t>
            </a:r>
          </a:p>
          <a:p>
            <a:pPr lvl="1"/>
            <a:r>
              <a:rPr lang="en-US" dirty="0"/>
              <a:t>Password: westie1</a:t>
            </a:r>
          </a:p>
          <a:p>
            <a:pPr marL="0" indent="0">
              <a:buNone/>
            </a:pPr>
            <a:r>
              <a:rPr lang="en-US" dirty="0">
                <a:latin typeface="Arial Black" panose="020B0A04020102020204" pitchFamily="34" charset="0"/>
              </a:rPr>
              <a:t>Step 2</a:t>
            </a:r>
          </a:p>
          <a:p>
            <a:r>
              <a:rPr lang="en-US" dirty="0"/>
              <a:t>Do the EASY or HARD quiz found under the video.</a:t>
            </a:r>
          </a:p>
          <a:p>
            <a:pPr marL="0" indent="0">
              <a:buNone/>
            </a:pPr>
            <a:r>
              <a:rPr lang="en-US" dirty="0">
                <a:latin typeface="Arial Black" panose="020B0A04020102020204" pitchFamily="34" charset="0"/>
              </a:rPr>
              <a:t>Step 3</a:t>
            </a:r>
          </a:p>
          <a:p>
            <a:r>
              <a:rPr lang="en-US" dirty="0"/>
              <a:t>Head to the links for practice.</a:t>
            </a:r>
          </a:p>
          <a:p>
            <a:r>
              <a:rPr lang="en-US" dirty="0"/>
              <a:t>Answer the pattern questions by clicking the correct answers.</a:t>
            </a:r>
          </a:p>
          <a:p>
            <a:r>
              <a:rPr lang="en-US" dirty="0"/>
              <a:t>Place the correct shape to complete the bridge.</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2"/>
          </p:nvPr>
        </p:nvSpPr>
        <p:spPr/>
        <p:txBody>
          <a:bodyPr/>
          <a:lstStyle/>
          <a:p>
            <a:r>
              <a:rPr lang="en-US" dirty="0">
                <a:solidFill>
                  <a:schemeClr val="accent6"/>
                </a:solidFill>
              </a:rPr>
              <a:t>I can demonstrate my understanding of repeating patterns.</a:t>
            </a:r>
            <a:endParaRPr lang="en-CA" dirty="0">
              <a:solidFill>
                <a:schemeClr val="accent6"/>
              </a:solidFill>
            </a:endParaRPr>
          </a:p>
        </p:txBody>
      </p:sp>
      <p:pic>
        <p:nvPicPr>
          <p:cNvPr id="3" name="Picture 2">
            <a:hlinkClick r:id="rId2"/>
            <a:extLst>
              <a:ext uri="{FF2B5EF4-FFF2-40B4-BE49-F238E27FC236}">
                <a16:creationId xmlns:a16="http://schemas.microsoft.com/office/drawing/2014/main" id="{4478D06B-5ADF-4F4E-B43B-79F6EFD99FE3}"/>
              </a:ext>
            </a:extLst>
          </p:cNvPr>
          <p:cNvPicPr>
            <a:picLocks noChangeAspect="1"/>
          </p:cNvPicPr>
          <p:nvPr/>
        </p:nvPicPr>
        <p:blipFill>
          <a:blip r:embed="rId3"/>
          <a:stretch>
            <a:fillRect/>
          </a:stretch>
        </p:blipFill>
        <p:spPr>
          <a:xfrm>
            <a:off x="9629184" y="1050497"/>
            <a:ext cx="1092071" cy="1277577"/>
          </a:xfrm>
          <a:prstGeom prst="rect">
            <a:avLst/>
          </a:prstGeom>
        </p:spPr>
      </p:pic>
      <p:pic>
        <p:nvPicPr>
          <p:cNvPr id="6" name="Picture 5">
            <a:hlinkClick r:id="rId4"/>
            <a:extLst>
              <a:ext uri="{FF2B5EF4-FFF2-40B4-BE49-F238E27FC236}">
                <a16:creationId xmlns:a16="http://schemas.microsoft.com/office/drawing/2014/main" id="{70D1E3BE-E1E8-4AC2-957D-C971F9FD0DE0}"/>
              </a:ext>
            </a:extLst>
          </p:cNvPr>
          <p:cNvPicPr>
            <a:picLocks noChangeAspect="1"/>
          </p:cNvPicPr>
          <p:nvPr/>
        </p:nvPicPr>
        <p:blipFill>
          <a:blip r:embed="rId5"/>
          <a:stretch>
            <a:fillRect/>
          </a:stretch>
        </p:blipFill>
        <p:spPr>
          <a:xfrm>
            <a:off x="8330184" y="3759996"/>
            <a:ext cx="1269524" cy="1036398"/>
          </a:xfrm>
          <a:prstGeom prst="rect">
            <a:avLst/>
          </a:prstGeom>
        </p:spPr>
      </p:pic>
      <p:pic>
        <p:nvPicPr>
          <p:cNvPr id="7" name="Picture 6">
            <a:hlinkClick r:id="rId6"/>
            <a:extLst>
              <a:ext uri="{FF2B5EF4-FFF2-40B4-BE49-F238E27FC236}">
                <a16:creationId xmlns:a16="http://schemas.microsoft.com/office/drawing/2014/main" id="{5BEF0079-DADF-4772-81E9-A8A5E2565CE2}"/>
              </a:ext>
            </a:extLst>
          </p:cNvPr>
          <p:cNvPicPr>
            <a:picLocks noChangeAspect="1"/>
          </p:cNvPicPr>
          <p:nvPr/>
        </p:nvPicPr>
        <p:blipFill>
          <a:blip r:embed="rId7"/>
          <a:stretch>
            <a:fillRect/>
          </a:stretch>
        </p:blipFill>
        <p:spPr>
          <a:xfrm>
            <a:off x="9760768" y="5208237"/>
            <a:ext cx="1494628" cy="651412"/>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a:bodyPr>
          <a:lstStyle/>
          <a:p>
            <a:pPr marL="0" indent="0">
              <a:buNone/>
            </a:pPr>
            <a:r>
              <a:rPr lang="en-CA" dirty="0"/>
              <a:t>Choose one (or more) activities for your DPA.</a:t>
            </a:r>
          </a:p>
          <a:p>
            <a:r>
              <a:rPr lang="en-CA" dirty="0">
                <a:hlinkClick r:id="rId2"/>
              </a:rPr>
              <a:t>GoNoodle</a:t>
            </a:r>
            <a:endParaRPr lang="en-CA" dirty="0"/>
          </a:p>
          <a:p>
            <a:r>
              <a:rPr lang="en-CA" dirty="0">
                <a:hlinkClick r:id="rId3"/>
              </a:rPr>
              <a:t>Fresh Start Fitness</a:t>
            </a:r>
            <a:endParaRPr lang="en-CA" dirty="0"/>
          </a:p>
          <a:p>
            <a:r>
              <a:rPr lang="en-CA" dirty="0">
                <a:hlinkClick r:id="rId4"/>
              </a:rPr>
              <a:t>Maximo</a:t>
            </a:r>
            <a:endParaRPr lang="en-CA" dirty="0"/>
          </a:p>
          <a:p>
            <a:r>
              <a:rPr lang="en-CA" dirty="0">
                <a:hlinkClick r:id="rId5"/>
              </a:rPr>
              <a:t>Calming Down</a:t>
            </a:r>
            <a:endParaRPr lang="en-CA" dirty="0"/>
          </a:p>
          <a:p>
            <a:r>
              <a:rPr lang="en-CA" dirty="0">
                <a:hlinkClick r:id="rId6"/>
              </a:rPr>
              <a:t>Mrs. McIntyre DPA</a:t>
            </a:r>
            <a:endParaRPr lang="en-CA" dirty="0"/>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28" ma:contentTypeDescription="Create a new document." ma:contentTypeScope="" ma:versionID="55d46ebd522b7eaea1f05981e82f6863">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5fde582cda2de9e6ed5612c46b885145"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documentManagement>
</p:properties>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3C6B488C-A6FB-49EF-B622-E1D3925A56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docProps/app.xml><?xml version="1.0" encoding="utf-8"?>
<Properties xmlns="http://schemas.openxmlformats.org/officeDocument/2006/extended-properties" xmlns:vt="http://schemas.openxmlformats.org/officeDocument/2006/docPropsVTypes">
  <TotalTime>512</TotalTime>
  <Words>468</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The Hand</vt:lpstr>
      <vt:lpstr>The Serif Hand Black</vt:lpstr>
      <vt:lpstr>SketchyVTI</vt:lpstr>
      <vt:lpstr>BRAICO’s Class 1/2</vt:lpstr>
      <vt:lpstr>Table of contents</vt:lpstr>
      <vt:lpstr>Morning message</vt:lpstr>
      <vt:lpstr>Word work</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18</cp:revision>
  <dcterms:created xsi:type="dcterms:W3CDTF">2020-03-31T19:26:18Z</dcterms:created>
  <dcterms:modified xsi:type="dcterms:W3CDTF">2020-04-19T02:00:25Z</dcterms:modified>
</cp:coreProperties>
</file>