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4"/>
  </p:sldMasterIdLst>
  <p:sldIdLst>
    <p:sldId id="256" r:id="rId5"/>
    <p:sldId id="257" r:id="rId6"/>
    <p:sldId id="261" r:id="rId7"/>
    <p:sldId id="265" r:id="rId8"/>
    <p:sldId id="258" r:id="rId9"/>
    <p:sldId id="262" r:id="rId10"/>
    <p:sldId id="266" r:id="rId11"/>
    <p:sldId id="259" r:id="rId12"/>
    <p:sldId id="267" r:id="rId13"/>
    <p:sldId id="263" r:id="rId14"/>
    <p:sldId id="260" r:id="rId15"/>
    <p:sldId id="264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6EA286-81CF-4018-86D6-07C451DD4A54}" v="214" dt="2020-04-08T16:56:21.939"/>
    <p1510:client id="{C1DB566C-8531-4B3C-91F9-1895DCF2AF7F}" v="5" dt="2020-04-07T21:35:28.2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38" d="100"/>
          <a:sy n="38" d="100"/>
        </p:scale>
        <p:origin x="66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Braico" userId="da0010a7-427e-4724-9fe6-a7dcb73fe8bb" providerId="ADAL" clId="{AD6EA286-81CF-4018-86D6-07C451DD4A54}"/>
    <pc:docChg chg="undo custSel addSld delSld modSld sldOrd">
      <pc:chgData name="Dan Braico" userId="da0010a7-427e-4724-9fe6-a7dcb73fe8bb" providerId="ADAL" clId="{AD6EA286-81CF-4018-86D6-07C451DD4A54}" dt="2020-04-08T16:56:21.939" v="2297" actId="1076"/>
      <pc:docMkLst>
        <pc:docMk/>
      </pc:docMkLst>
      <pc:sldChg chg="addSp modSp">
        <pc:chgData name="Dan Braico" userId="da0010a7-427e-4724-9fe6-a7dcb73fe8bb" providerId="ADAL" clId="{AD6EA286-81CF-4018-86D6-07C451DD4A54}" dt="2020-04-08T15:25:29.454" v="772" actId="122"/>
        <pc:sldMkLst>
          <pc:docMk/>
          <pc:sldMk cId="3139131472" sldId="257"/>
        </pc:sldMkLst>
        <pc:spChg chg="mod">
          <ac:chgData name="Dan Braico" userId="da0010a7-427e-4724-9fe6-a7dcb73fe8bb" providerId="ADAL" clId="{AD6EA286-81CF-4018-86D6-07C451DD4A54}" dt="2020-04-08T15:24:01.202" v="709" actId="14100"/>
          <ac:spMkLst>
            <pc:docMk/>
            <pc:sldMk cId="3139131472" sldId="257"/>
            <ac:spMk id="3" creationId="{3FF0E90F-31F9-4587-A31C-ABA0AE403012}"/>
          </ac:spMkLst>
        </pc:spChg>
        <pc:spChg chg="add mod">
          <ac:chgData name="Dan Braico" userId="da0010a7-427e-4724-9fe6-a7dcb73fe8bb" providerId="ADAL" clId="{AD6EA286-81CF-4018-86D6-07C451DD4A54}" dt="2020-04-08T15:25:29.454" v="772" actId="122"/>
          <ac:spMkLst>
            <pc:docMk/>
            <pc:sldMk cId="3139131472" sldId="257"/>
            <ac:spMk id="4" creationId="{8BDFFEB6-25B9-4EA3-990F-F0D14A50AA60}"/>
          </ac:spMkLst>
        </pc:spChg>
        <pc:spChg chg="add mod">
          <ac:chgData name="Dan Braico" userId="da0010a7-427e-4724-9fe6-a7dcb73fe8bb" providerId="ADAL" clId="{AD6EA286-81CF-4018-86D6-07C451DD4A54}" dt="2020-04-08T15:25:27.288" v="771" actId="122"/>
          <ac:spMkLst>
            <pc:docMk/>
            <pc:sldMk cId="3139131472" sldId="257"/>
            <ac:spMk id="8" creationId="{619BF7FB-61C1-4CA6-97EE-668C39741448}"/>
          </ac:spMkLst>
        </pc:spChg>
        <pc:spChg chg="add mod">
          <ac:chgData name="Dan Braico" userId="da0010a7-427e-4724-9fe6-a7dcb73fe8bb" providerId="ADAL" clId="{AD6EA286-81CF-4018-86D6-07C451DD4A54}" dt="2020-04-08T15:25:25.271" v="770" actId="122"/>
          <ac:spMkLst>
            <pc:docMk/>
            <pc:sldMk cId="3139131472" sldId="257"/>
            <ac:spMk id="9" creationId="{3A0798DA-0540-4F05-A188-685FF6E6FEEC}"/>
          </ac:spMkLst>
        </pc:spChg>
        <pc:picChg chg="add mod">
          <ac:chgData name="Dan Braico" userId="da0010a7-427e-4724-9fe6-a7dcb73fe8bb" providerId="ADAL" clId="{AD6EA286-81CF-4018-86D6-07C451DD4A54}" dt="2020-04-08T15:22:01.192" v="525" actId="1076"/>
          <ac:picMkLst>
            <pc:docMk/>
            <pc:sldMk cId="3139131472" sldId="257"/>
            <ac:picMk id="2050" creationId="{D19D2376-7E5B-4444-8C94-383605248FE5}"/>
          </ac:picMkLst>
        </pc:picChg>
        <pc:picChg chg="add mod">
          <ac:chgData name="Dan Braico" userId="da0010a7-427e-4724-9fe6-a7dcb73fe8bb" providerId="ADAL" clId="{AD6EA286-81CF-4018-86D6-07C451DD4A54}" dt="2020-04-08T15:22:06.016" v="528" actId="1076"/>
          <ac:picMkLst>
            <pc:docMk/>
            <pc:sldMk cId="3139131472" sldId="257"/>
            <ac:picMk id="2052" creationId="{3297A754-2790-4783-BFD2-9A0C8EC3DA2F}"/>
          </ac:picMkLst>
        </pc:picChg>
        <pc:picChg chg="add mod">
          <ac:chgData name="Dan Braico" userId="da0010a7-427e-4724-9fe6-a7dcb73fe8bb" providerId="ADAL" clId="{AD6EA286-81CF-4018-86D6-07C451DD4A54}" dt="2020-04-08T15:25:02.452" v="741" actId="14100"/>
          <ac:picMkLst>
            <pc:docMk/>
            <pc:sldMk cId="3139131472" sldId="257"/>
            <ac:picMk id="2054" creationId="{617978F9-4311-4481-A090-86EE6DAB9A24}"/>
          </ac:picMkLst>
        </pc:picChg>
      </pc:sldChg>
      <pc:sldChg chg="addSp modSp">
        <pc:chgData name="Dan Braico" userId="da0010a7-427e-4724-9fe6-a7dcb73fe8bb" providerId="ADAL" clId="{AD6EA286-81CF-4018-86D6-07C451DD4A54}" dt="2020-04-08T16:56:21.939" v="2297" actId="1076"/>
        <pc:sldMkLst>
          <pc:docMk/>
          <pc:sldMk cId="479386021" sldId="258"/>
        </pc:sldMkLst>
        <pc:spChg chg="mod">
          <ac:chgData name="Dan Braico" userId="da0010a7-427e-4724-9fe6-a7dcb73fe8bb" providerId="ADAL" clId="{AD6EA286-81CF-4018-86D6-07C451DD4A54}" dt="2020-04-08T16:49:53.309" v="2292" actId="20577"/>
          <ac:spMkLst>
            <pc:docMk/>
            <pc:sldMk cId="479386021" sldId="258"/>
            <ac:spMk id="3" creationId="{877DD9BE-2386-4738-854E-B1D5D99689FD}"/>
          </ac:spMkLst>
        </pc:spChg>
        <pc:spChg chg="add mod">
          <ac:chgData name="Dan Braico" userId="da0010a7-427e-4724-9fe6-a7dcb73fe8bb" providerId="ADAL" clId="{AD6EA286-81CF-4018-86D6-07C451DD4A54}" dt="2020-04-08T15:33:50.412" v="976" actId="1076"/>
          <ac:spMkLst>
            <pc:docMk/>
            <pc:sldMk cId="479386021" sldId="258"/>
            <ac:spMk id="4" creationId="{D2912754-7448-42E8-A3A0-6EF3BBC388E0}"/>
          </ac:spMkLst>
        </pc:spChg>
        <pc:spChg chg="add mod">
          <ac:chgData name="Dan Braico" userId="da0010a7-427e-4724-9fe6-a7dcb73fe8bb" providerId="ADAL" clId="{AD6EA286-81CF-4018-86D6-07C451DD4A54}" dt="2020-04-08T15:33:36.817" v="964" actId="1076"/>
          <ac:spMkLst>
            <pc:docMk/>
            <pc:sldMk cId="479386021" sldId="258"/>
            <ac:spMk id="10" creationId="{2F0CBFD7-9AD2-45C8-8ABF-27460C36BDA6}"/>
          </ac:spMkLst>
        </pc:spChg>
        <pc:spChg chg="add mod">
          <ac:chgData name="Dan Braico" userId="da0010a7-427e-4724-9fe6-a7dcb73fe8bb" providerId="ADAL" clId="{AD6EA286-81CF-4018-86D6-07C451DD4A54}" dt="2020-04-08T15:33:59.430" v="980" actId="1076"/>
          <ac:spMkLst>
            <pc:docMk/>
            <pc:sldMk cId="479386021" sldId="258"/>
            <ac:spMk id="11" creationId="{753DCBCB-B3E6-4121-9367-469FC121F332}"/>
          </ac:spMkLst>
        </pc:spChg>
        <pc:spChg chg="add mod">
          <ac:chgData name="Dan Braico" userId="da0010a7-427e-4724-9fe6-a7dcb73fe8bb" providerId="ADAL" clId="{AD6EA286-81CF-4018-86D6-07C451DD4A54}" dt="2020-04-08T15:34:04.071" v="982" actId="1076"/>
          <ac:spMkLst>
            <pc:docMk/>
            <pc:sldMk cId="479386021" sldId="258"/>
            <ac:spMk id="12" creationId="{03566431-6D4F-40FD-B0C7-6DE67F827B06}"/>
          </ac:spMkLst>
        </pc:spChg>
        <pc:spChg chg="add mod">
          <ac:chgData name="Dan Braico" userId="da0010a7-427e-4724-9fe6-a7dcb73fe8bb" providerId="ADAL" clId="{AD6EA286-81CF-4018-86D6-07C451DD4A54}" dt="2020-04-08T15:33:45.529" v="974" actId="20577"/>
          <ac:spMkLst>
            <pc:docMk/>
            <pc:sldMk cId="479386021" sldId="258"/>
            <ac:spMk id="13" creationId="{E7B17B5D-FC64-4FD6-819F-08F6C78CEF14}"/>
          </ac:spMkLst>
        </pc:spChg>
        <pc:picChg chg="add mod">
          <ac:chgData name="Dan Braico" userId="da0010a7-427e-4724-9fe6-a7dcb73fe8bb" providerId="ADAL" clId="{AD6EA286-81CF-4018-86D6-07C451DD4A54}" dt="2020-04-08T15:33:47.406" v="975" actId="1076"/>
          <ac:picMkLst>
            <pc:docMk/>
            <pc:sldMk cId="479386021" sldId="258"/>
            <ac:picMk id="3074" creationId="{EEF5D23F-4139-49B2-8BF6-42E1353AEBF6}"/>
          </ac:picMkLst>
        </pc:picChg>
        <pc:picChg chg="add mod">
          <ac:chgData name="Dan Braico" userId="da0010a7-427e-4724-9fe6-a7dcb73fe8bb" providerId="ADAL" clId="{AD6EA286-81CF-4018-86D6-07C451DD4A54}" dt="2020-04-08T16:56:21.939" v="2297" actId="1076"/>
          <ac:picMkLst>
            <pc:docMk/>
            <pc:sldMk cId="479386021" sldId="258"/>
            <ac:picMk id="3076" creationId="{D702DF92-0AE7-4AE5-9E49-974871982500}"/>
          </ac:picMkLst>
        </pc:picChg>
        <pc:picChg chg="add mod">
          <ac:chgData name="Dan Braico" userId="da0010a7-427e-4724-9fe6-a7dcb73fe8bb" providerId="ADAL" clId="{AD6EA286-81CF-4018-86D6-07C451DD4A54}" dt="2020-04-08T15:32:20.877" v="921" actId="1076"/>
          <ac:picMkLst>
            <pc:docMk/>
            <pc:sldMk cId="479386021" sldId="258"/>
            <ac:picMk id="3078" creationId="{C189DCD9-9AA2-43BA-AB6B-E963E02E6B98}"/>
          </ac:picMkLst>
        </pc:picChg>
        <pc:picChg chg="add mod">
          <ac:chgData name="Dan Braico" userId="da0010a7-427e-4724-9fe6-a7dcb73fe8bb" providerId="ADAL" clId="{AD6EA286-81CF-4018-86D6-07C451DD4A54}" dt="2020-04-08T15:33:54.975" v="979" actId="1076"/>
          <ac:picMkLst>
            <pc:docMk/>
            <pc:sldMk cId="479386021" sldId="258"/>
            <ac:picMk id="3080" creationId="{BE0E479B-E8CE-41C5-87A2-2C93321E2A18}"/>
          </ac:picMkLst>
        </pc:picChg>
        <pc:picChg chg="add mod">
          <ac:chgData name="Dan Braico" userId="da0010a7-427e-4724-9fe6-a7dcb73fe8bb" providerId="ADAL" clId="{AD6EA286-81CF-4018-86D6-07C451DD4A54}" dt="2020-04-08T15:33:34.535" v="963" actId="1076"/>
          <ac:picMkLst>
            <pc:docMk/>
            <pc:sldMk cId="479386021" sldId="258"/>
            <ac:picMk id="3082" creationId="{F49879E3-C1BB-4452-84B7-824F4B98F9D0}"/>
          </ac:picMkLst>
        </pc:picChg>
      </pc:sldChg>
      <pc:sldChg chg="addSp delSp modSp">
        <pc:chgData name="Dan Braico" userId="da0010a7-427e-4724-9fe6-a7dcb73fe8bb" providerId="ADAL" clId="{AD6EA286-81CF-4018-86D6-07C451DD4A54}" dt="2020-04-08T16:49:35.695" v="2246" actId="1076"/>
        <pc:sldMkLst>
          <pc:docMk/>
          <pc:sldMk cId="376705362" sldId="259"/>
        </pc:sldMkLst>
        <pc:spChg chg="mod">
          <ac:chgData name="Dan Braico" userId="da0010a7-427e-4724-9fe6-a7dcb73fe8bb" providerId="ADAL" clId="{AD6EA286-81CF-4018-86D6-07C451DD4A54}" dt="2020-04-08T16:49:18.781" v="2238" actId="20577"/>
          <ac:spMkLst>
            <pc:docMk/>
            <pc:sldMk cId="376705362" sldId="259"/>
            <ac:spMk id="3" creationId="{F2FFC09B-D423-4F8F-949C-90A4655D763A}"/>
          </ac:spMkLst>
        </pc:spChg>
        <pc:spChg chg="add del mod">
          <ac:chgData name="Dan Braico" userId="da0010a7-427e-4724-9fe6-a7dcb73fe8bb" providerId="ADAL" clId="{AD6EA286-81CF-4018-86D6-07C451DD4A54}" dt="2020-04-08T16:39:11.499" v="1849" actId="478"/>
          <ac:spMkLst>
            <pc:docMk/>
            <pc:sldMk cId="376705362" sldId="259"/>
            <ac:spMk id="4" creationId="{874632E1-DBF2-437B-90F1-9A4108FED61F}"/>
          </ac:spMkLst>
        </pc:spChg>
        <pc:spChg chg="add mod">
          <ac:chgData name="Dan Braico" userId="da0010a7-427e-4724-9fe6-a7dcb73fe8bb" providerId="ADAL" clId="{AD6EA286-81CF-4018-86D6-07C451DD4A54}" dt="2020-04-08T16:49:25.295" v="2241" actId="1076"/>
          <ac:spMkLst>
            <pc:docMk/>
            <pc:sldMk cId="376705362" sldId="259"/>
            <ac:spMk id="5" creationId="{A1F0CD50-D5D9-4179-9ADA-9BCDAB99BA34}"/>
          </ac:spMkLst>
        </pc:spChg>
        <pc:spChg chg="add mod">
          <ac:chgData name="Dan Braico" userId="da0010a7-427e-4724-9fe6-a7dcb73fe8bb" providerId="ADAL" clId="{AD6EA286-81CF-4018-86D6-07C451DD4A54}" dt="2020-04-08T16:49:27.575" v="2242" actId="1076"/>
          <ac:spMkLst>
            <pc:docMk/>
            <pc:sldMk cId="376705362" sldId="259"/>
            <ac:spMk id="10" creationId="{BFE07563-6F6D-45FC-AEB9-C3A7459CE0FA}"/>
          </ac:spMkLst>
        </pc:spChg>
        <pc:spChg chg="add mod">
          <ac:chgData name="Dan Braico" userId="da0010a7-427e-4724-9fe6-a7dcb73fe8bb" providerId="ADAL" clId="{AD6EA286-81CF-4018-86D6-07C451DD4A54}" dt="2020-04-08T16:49:35.695" v="2246" actId="1076"/>
          <ac:spMkLst>
            <pc:docMk/>
            <pc:sldMk cId="376705362" sldId="259"/>
            <ac:spMk id="11" creationId="{C04A54BC-EDA2-449D-B864-693B7069E7F3}"/>
          </ac:spMkLst>
        </pc:spChg>
        <pc:spChg chg="add mod">
          <ac:chgData name="Dan Braico" userId="da0010a7-427e-4724-9fe6-a7dcb73fe8bb" providerId="ADAL" clId="{AD6EA286-81CF-4018-86D6-07C451DD4A54}" dt="2020-04-08T16:49:32.952" v="2245" actId="1076"/>
          <ac:spMkLst>
            <pc:docMk/>
            <pc:sldMk cId="376705362" sldId="259"/>
            <ac:spMk id="12" creationId="{FEB57766-9D00-41DD-8588-249BC6336A6E}"/>
          </ac:spMkLst>
        </pc:spChg>
        <pc:picChg chg="add mod">
          <ac:chgData name="Dan Braico" userId="da0010a7-427e-4724-9fe6-a7dcb73fe8bb" providerId="ADAL" clId="{AD6EA286-81CF-4018-86D6-07C451DD4A54}" dt="2020-04-08T16:49:21.128" v="2239" actId="1076"/>
          <ac:picMkLst>
            <pc:docMk/>
            <pc:sldMk cId="376705362" sldId="259"/>
            <ac:picMk id="6146" creationId="{BB12957A-D4A1-4282-8E2F-A5AA6DE7AC2E}"/>
          </ac:picMkLst>
        </pc:picChg>
        <pc:picChg chg="add mod">
          <ac:chgData name="Dan Braico" userId="da0010a7-427e-4724-9fe6-a7dcb73fe8bb" providerId="ADAL" clId="{AD6EA286-81CF-4018-86D6-07C451DD4A54}" dt="2020-04-08T16:49:29.064" v="2243" actId="1076"/>
          <ac:picMkLst>
            <pc:docMk/>
            <pc:sldMk cId="376705362" sldId="259"/>
            <ac:picMk id="6148" creationId="{9BF78AAF-D2D9-4406-9B3E-1F907D1D6BE6}"/>
          </ac:picMkLst>
        </pc:picChg>
        <pc:picChg chg="add mod">
          <ac:chgData name="Dan Braico" userId="da0010a7-427e-4724-9fe6-a7dcb73fe8bb" providerId="ADAL" clId="{AD6EA286-81CF-4018-86D6-07C451DD4A54}" dt="2020-04-08T16:49:22.559" v="2240" actId="1076"/>
          <ac:picMkLst>
            <pc:docMk/>
            <pc:sldMk cId="376705362" sldId="259"/>
            <ac:picMk id="6150" creationId="{ECB97DC5-203F-4863-BB4D-2E89026BFE22}"/>
          </ac:picMkLst>
        </pc:picChg>
        <pc:picChg chg="add mod">
          <ac:chgData name="Dan Braico" userId="da0010a7-427e-4724-9fe6-a7dcb73fe8bb" providerId="ADAL" clId="{AD6EA286-81CF-4018-86D6-07C451DD4A54}" dt="2020-04-08T16:49:29.928" v="2244" actId="1076"/>
          <ac:picMkLst>
            <pc:docMk/>
            <pc:sldMk cId="376705362" sldId="259"/>
            <ac:picMk id="6152" creationId="{12102900-9571-41B5-BEE6-81D0DB7F06DE}"/>
          </ac:picMkLst>
        </pc:picChg>
      </pc:sldChg>
      <pc:sldChg chg="addSp modSp">
        <pc:chgData name="Dan Braico" userId="da0010a7-427e-4724-9fe6-a7dcb73fe8bb" providerId="ADAL" clId="{AD6EA286-81CF-4018-86D6-07C451DD4A54}" dt="2020-04-08T16:49:01.015" v="2211" actId="1076"/>
        <pc:sldMkLst>
          <pc:docMk/>
          <pc:sldMk cId="2846297667" sldId="260"/>
        </pc:sldMkLst>
        <pc:spChg chg="mod">
          <ac:chgData name="Dan Braico" userId="da0010a7-427e-4724-9fe6-a7dcb73fe8bb" providerId="ADAL" clId="{AD6EA286-81CF-4018-86D6-07C451DD4A54}" dt="2020-04-08T16:48:56.036" v="2209" actId="20577"/>
          <ac:spMkLst>
            <pc:docMk/>
            <pc:sldMk cId="2846297667" sldId="260"/>
            <ac:spMk id="3" creationId="{FA939440-9504-499C-B0F3-CE79D9BFABAA}"/>
          </ac:spMkLst>
        </pc:spChg>
        <pc:spChg chg="add mod">
          <ac:chgData name="Dan Braico" userId="da0010a7-427e-4724-9fe6-a7dcb73fe8bb" providerId="ADAL" clId="{AD6EA286-81CF-4018-86D6-07C451DD4A54}" dt="2020-04-08T16:47:46.582" v="2149" actId="1076"/>
          <ac:spMkLst>
            <pc:docMk/>
            <pc:sldMk cId="2846297667" sldId="260"/>
            <ac:spMk id="4" creationId="{F55E7987-6143-443F-BF65-32A279E9D304}"/>
          </ac:spMkLst>
        </pc:spChg>
        <pc:spChg chg="add mod">
          <ac:chgData name="Dan Braico" userId="da0010a7-427e-4724-9fe6-a7dcb73fe8bb" providerId="ADAL" clId="{AD6EA286-81CF-4018-86D6-07C451DD4A54}" dt="2020-04-08T16:48:29.935" v="2166" actId="1076"/>
          <ac:spMkLst>
            <pc:docMk/>
            <pc:sldMk cId="2846297667" sldId="260"/>
            <ac:spMk id="5" creationId="{AB65A814-3923-4D68-80EE-552B8460F0B8}"/>
          </ac:spMkLst>
        </pc:spChg>
        <pc:spChg chg="add mod">
          <ac:chgData name="Dan Braico" userId="da0010a7-427e-4724-9fe6-a7dcb73fe8bb" providerId="ADAL" clId="{AD6EA286-81CF-4018-86D6-07C451DD4A54}" dt="2020-04-08T16:48:32.903" v="2167" actId="1076"/>
          <ac:spMkLst>
            <pc:docMk/>
            <pc:sldMk cId="2846297667" sldId="260"/>
            <ac:spMk id="6" creationId="{B2EBBEB9-39D4-4BF1-BCC1-E8A0F4E40D2F}"/>
          </ac:spMkLst>
        </pc:spChg>
        <pc:spChg chg="add mod">
          <ac:chgData name="Dan Braico" userId="da0010a7-427e-4724-9fe6-a7dcb73fe8bb" providerId="ADAL" clId="{AD6EA286-81CF-4018-86D6-07C451DD4A54}" dt="2020-04-08T16:48:45.671" v="2173" actId="1076"/>
          <ac:spMkLst>
            <pc:docMk/>
            <pc:sldMk cId="2846297667" sldId="260"/>
            <ac:spMk id="7" creationId="{295A65FA-A291-4F95-A87F-173B9B2B07E3}"/>
          </ac:spMkLst>
        </pc:spChg>
        <pc:picChg chg="add mod">
          <ac:chgData name="Dan Braico" userId="da0010a7-427e-4724-9fe6-a7dcb73fe8bb" providerId="ADAL" clId="{AD6EA286-81CF-4018-86D6-07C451DD4A54}" dt="2020-04-08T16:49:01.015" v="2211" actId="1076"/>
          <ac:picMkLst>
            <pc:docMk/>
            <pc:sldMk cId="2846297667" sldId="260"/>
            <ac:picMk id="9218" creationId="{CB0E4411-E4F1-410E-A6D6-51C6105C28B4}"/>
          </ac:picMkLst>
        </pc:picChg>
        <pc:picChg chg="add mod">
          <ac:chgData name="Dan Braico" userId="da0010a7-427e-4724-9fe6-a7dcb73fe8bb" providerId="ADAL" clId="{AD6EA286-81CF-4018-86D6-07C451DD4A54}" dt="2020-04-08T16:48:27.806" v="2165" actId="1076"/>
          <ac:picMkLst>
            <pc:docMk/>
            <pc:sldMk cId="2846297667" sldId="260"/>
            <ac:picMk id="9220" creationId="{1AB4A79D-C4D6-4CC8-9890-9A8702B66B0E}"/>
          </ac:picMkLst>
        </pc:picChg>
        <pc:picChg chg="add mod">
          <ac:chgData name="Dan Braico" userId="da0010a7-427e-4724-9fe6-a7dcb73fe8bb" providerId="ADAL" clId="{AD6EA286-81CF-4018-86D6-07C451DD4A54}" dt="2020-04-08T16:48:59.207" v="2210" actId="1076"/>
          <ac:picMkLst>
            <pc:docMk/>
            <pc:sldMk cId="2846297667" sldId="260"/>
            <ac:picMk id="9222" creationId="{58C74869-C69B-44DC-AA9B-03781904444D}"/>
          </ac:picMkLst>
        </pc:picChg>
        <pc:picChg chg="add mod">
          <ac:chgData name="Dan Braico" userId="da0010a7-427e-4724-9fe6-a7dcb73fe8bb" providerId="ADAL" clId="{AD6EA286-81CF-4018-86D6-07C451DD4A54}" dt="2020-04-08T16:48:34.463" v="2168" actId="1076"/>
          <ac:picMkLst>
            <pc:docMk/>
            <pc:sldMk cId="2846297667" sldId="260"/>
            <ac:picMk id="9224" creationId="{CF44CCD4-1898-42B6-9277-65C430B635CC}"/>
          </ac:picMkLst>
        </pc:picChg>
      </pc:sldChg>
      <pc:sldChg chg="addSp delSp modSp">
        <pc:chgData name="Dan Braico" userId="da0010a7-427e-4724-9fe6-a7dcb73fe8bb" providerId="ADAL" clId="{AD6EA286-81CF-4018-86D6-07C451DD4A54}" dt="2020-04-08T15:17:34.486" v="504" actId="767"/>
        <pc:sldMkLst>
          <pc:docMk/>
          <pc:sldMk cId="2825521466" sldId="261"/>
        </pc:sldMkLst>
        <pc:spChg chg="mod">
          <ac:chgData name="Dan Braico" userId="da0010a7-427e-4724-9fe6-a7dcb73fe8bb" providerId="ADAL" clId="{AD6EA286-81CF-4018-86D6-07C451DD4A54}" dt="2020-04-08T14:55:36.795" v="285" actId="20577"/>
          <ac:spMkLst>
            <pc:docMk/>
            <pc:sldMk cId="2825521466" sldId="261"/>
            <ac:spMk id="3" creationId="{A88F36AE-563F-48BC-9EBC-395AD128E879}"/>
          </ac:spMkLst>
        </pc:spChg>
        <pc:spChg chg="add del mod">
          <ac:chgData name="Dan Braico" userId="da0010a7-427e-4724-9fe6-a7dcb73fe8bb" providerId="ADAL" clId="{AD6EA286-81CF-4018-86D6-07C451DD4A54}" dt="2020-04-08T15:17:34.486" v="504" actId="767"/>
          <ac:spMkLst>
            <pc:docMk/>
            <pc:sldMk cId="2825521466" sldId="261"/>
            <ac:spMk id="4" creationId="{585EC494-90AD-4EA9-8426-EEB6073CDBB8}"/>
          </ac:spMkLst>
        </pc:spChg>
      </pc:sldChg>
      <pc:sldChg chg="addSp modSp ord">
        <pc:chgData name="Dan Braico" userId="da0010a7-427e-4724-9fe6-a7dcb73fe8bb" providerId="ADAL" clId="{AD6EA286-81CF-4018-86D6-07C451DD4A54}" dt="2020-04-08T15:45:59.641" v="1653" actId="1076"/>
        <pc:sldMkLst>
          <pc:docMk/>
          <pc:sldMk cId="1124091019" sldId="263"/>
        </pc:sldMkLst>
        <pc:spChg chg="mod">
          <ac:chgData name="Dan Braico" userId="da0010a7-427e-4724-9fe6-a7dcb73fe8bb" providerId="ADAL" clId="{AD6EA286-81CF-4018-86D6-07C451DD4A54}" dt="2020-04-08T15:45:56.218" v="1652" actId="20577"/>
          <ac:spMkLst>
            <pc:docMk/>
            <pc:sldMk cId="1124091019" sldId="263"/>
            <ac:spMk id="3" creationId="{A88F36AE-563F-48BC-9EBC-395AD128E879}"/>
          </ac:spMkLst>
        </pc:spChg>
        <pc:picChg chg="add mod">
          <ac:chgData name="Dan Braico" userId="da0010a7-427e-4724-9fe6-a7dcb73fe8bb" providerId="ADAL" clId="{AD6EA286-81CF-4018-86D6-07C451DD4A54}" dt="2020-04-08T15:45:59.641" v="1653" actId="1076"/>
          <ac:picMkLst>
            <pc:docMk/>
            <pc:sldMk cId="1124091019" sldId="263"/>
            <ac:picMk id="7" creationId="{CC783EC4-1943-4FCB-BD17-0BB8DE09E94F}"/>
          </ac:picMkLst>
        </pc:picChg>
      </pc:sldChg>
      <pc:sldChg chg="modSp">
        <pc:chgData name="Dan Braico" userId="da0010a7-427e-4724-9fe6-a7dcb73fe8bb" providerId="ADAL" clId="{AD6EA286-81CF-4018-86D6-07C451DD4A54}" dt="2020-04-08T16:43:46.052" v="1993" actId="20577"/>
        <pc:sldMkLst>
          <pc:docMk/>
          <pc:sldMk cId="2165493914" sldId="264"/>
        </pc:sldMkLst>
        <pc:spChg chg="mod">
          <ac:chgData name="Dan Braico" userId="da0010a7-427e-4724-9fe6-a7dcb73fe8bb" providerId="ADAL" clId="{AD6EA286-81CF-4018-86D6-07C451DD4A54}" dt="2020-04-08T16:43:46.052" v="1993" actId="20577"/>
          <ac:spMkLst>
            <pc:docMk/>
            <pc:sldMk cId="2165493914" sldId="264"/>
            <ac:spMk id="3" creationId="{A88F36AE-563F-48BC-9EBC-395AD128E879}"/>
          </ac:spMkLst>
        </pc:spChg>
      </pc:sldChg>
      <pc:sldChg chg="addSp modSp add del">
        <pc:chgData name="Dan Braico" userId="da0010a7-427e-4724-9fe6-a7dcb73fe8bb" providerId="ADAL" clId="{AD6EA286-81CF-4018-86D6-07C451DD4A54}" dt="2020-04-08T16:52:00.972" v="2296" actId="47"/>
        <pc:sldMkLst>
          <pc:docMk/>
          <pc:sldMk cId="203112386" sldId="265"/>
        </pc:sldMkLst>
        <pc:spChg chg="mod">
          <ac:chgData name="Dan Braico" userId="da0010a7-427e-4724-9fe6-a7dcb73fe8bb" providerId="ADAL" clId="{AD6EA286-81CF-4018-86D6-07C451DD4A54}" dt="2020-04-08T15:16:58.751" v="495" actId="20577"/>
          <ac:spMkLst>
            <pc:docMk/>
            <pc:sldMk cId="203112386" sldId="265"/>
            <ac:spMk id="3" creationId="{A88F36AE-563F-48BC-9EBC-395AD128E879}"/>
          </ac:spMkLst>
        </pc:spChg>
        <pc:picChg chg="add mod">
          <ac:chgData name="Dan Braico" userId="da0010a7-427e-4724-9fe6-a7dcb73fe8bb" providerId="ADAL" clId="{AD6EA286-81CF-4018-86D6-07C451DD4A54}" dt="2020-04-08T15:16:49.237" v="491" actId="1076"/>
          <ac:picMkLst>
            <pc:docMk/>
            <pc:sldMk cId="203112386" sldId="265"/>
            <ac:picMk id="4" creationId="{B1F90224-1E82-4C15-A762-17B7674FEC82}"/>
          </ac:picMkLst>
        </pc:picChg>
        <pc:picChg chg="add mod">
          <ac:chgData name="Dan Braico" userId="da0010a7-427e-4724-9fe6-a7dcb73fe8bb" providerId="ADAL" clId="{AD6EA286-81CF-4018-86D6-07C451DD4A54}" dt="2020-04-08T15:16:15.061" v="488" actId="1076"/>
          <ac:picMkLst>
            <pc:docMk/>
            <pc:sldMk cId="203112386" sldId="265"/>
            <ac:picMk id="1026" creationId="{8C0D7081-C985-4E9D-A2BA-27C68E5F4563}"/>
          </ac:picMkLst>
        </pc:picChg>
      </pc:sldChg>
      <pc:sldChg chg="addSp modSp add">
        <pc:chgData name="Dan Braico" userId="da0010a7-427e-4724-9fe6-a7dcb73fe8bb" providerId="ADAL" clId="{AD6EA286-81CF-4018-86D6-07C451DD4A54}" dt="2020-04-08T15:40:33.620" v="1337" actId="20577"/>
        <pc:sldMkLst>
          <pc:docMk/>
          <pc:sldMk cId="405014467" sldId="266"/>
        </pc:sldMkLst>
        <pc:spChg chg="mod">
          <ac:chgData name="Dan Braico" userId="da0010a7-427e-4724-9fe6-a7dcb73fe8bb" providerId="ADAL" clId="{AD6EA286-81CF-4018-86D6-07C451DD4A54}" dt="2020-04-08T15:40:33.620" v="1337" actId="20577"/>
          <ac:spMkLst>
            <pc:docMk/>
            <pc:sldMk cId="405014467" sldId="266"/>
            <ac:spMk id="3" creationId="{A88F36AE-563F-48BC-9EBC-395AD128E879}"/>
          </ac:spMkLst>
        </pc:spChg>
        <pc:picChg chg="add mod">
          <ac:chgData name="Dan Braico" userId="da0010a7-427e-4724-9fe6-a7dcb73fe8bb" providerId="ADAL" clId="{AD6EA286-81CF-4018-86D6-07C451DD4A54}" dt="2020-04-08T15:40:00.872" v="1300" actId="1076"/>
          <ac:picMkLst>
            <pc:docMk/>
            <pc:sldMk cId="405014467" sldId="266"/>
            <ac:picMk id="4098" creationId="{9C966F4C-671F-4343-BE85-EA4BD0C2A71B}"/>
          </ac:picMkLst>
        </pc:picChg>
      </pc:sldChg>
      <pc:sldChg chg="addSp delSp modSp add">
        <pc:chgData name="Dan Braico" userId="da0010a7-427e-4724-9fe6-a7dcb73fe8bb" providerId="ADAL" clId="{AD6EA286-81CF-4018-86D6-07C451DD4A54}" dt="2020-04-08T16:42:47.485" v="1981" actId="20577"/>
        <pc:sldMkLst>
          <pc:docMk/>
          <pc:sldMk cId="2603514917" sldId="267"/>
        </pc:sldMkLst>
        <pc:spChg chg="mod">
          <ac:chgData name="Dan Braico" userId="da0010a7-427e-4724-9fe6-a7dcb73fe8bb" providerId="ADAL" clId="{AD6EA286-81CF-4018-86D6-07C451DD4A54}" dt="2020-04-08T16:42:47.485" v="1981" actId="20577"/>
          <ac:spMkLst>
            <pc:docMk/>
            <pc:sldMk cId="2603514917" sldId="267"/>
            <ac:spMk id="3" creationId="{A88F36AE-563F-48BC-9EBC-395AD128E879}"/>
          </ac:spMkLst>
        </pc:spChg>
        <pc:picChg chg="add del mod">
          <ac:chgData name="Dan Braico" userId="da0010a7-427e-4724-9fe6-a7dcb73fe8bb" providerId="ADAL" clId="{AD6EA286-81CF-4018-86D6-07C451DD4A54}" dt="2020-04-08T15:45:42.298" v="1644" actId="21"/>
          <ac:picMkLst>
            <pc:docMk/>
            <pc:sldMk cId="2603514917" sldId="267"/>
            <ac:picMk id="5122" creationId="{A46D298A-1ED9-45D3-B6D1-D05CB9E3C337}"/>
          </ac:picMkLst>
        </pc:picChg>
      </pc:sldChg>
      <pc:sldChg chg="addSp modSp add">
        <pc:chgData name="Dan Braico" userId="da0010a7-427e-4724-9fe6-a7dcb73fe8bb" providerId="ADAL" clId="{AD6EA286-81CF-4018-86D6-07C451DD4A54}" dt="2020-04-08T16:43:38.787" v="1990" actId="1076"/>
        <pc:sldMkLst>
          <pc:docMk/>
          <pc:sldMk cId="3439540066" sldId="268"/>
        </pc:sldMkLst>
        <pc:spChg chg="mod">
          <ac:chgData name="Dan Braico" userId="da0010a7-427e-4724-9fe6-a7dcb73fe8bb" providerId="ADAL" clId="{AD6EA286-81CF-4018-86D6-07C451DD4A54}" dt="2020-04-08T16:43:06.247" v="1987" actId="20577"/>
          <ac:spMkLst>
            <pc:docMk/>
            <pc:sldMk cId="3439540066" sldId="268"/>
            <ac:spMk id="3" creationId="{A88F36AE-563F-48BC-9EBC-395AD128E879}"/>
          </ac:spMkLst>
        </pc:spChg>
        <pc:picChg chg="add mod">
          <ac:chgData name="Dan Braico" userId="da0010a7-427e-4724-9fe6-a7dcb73fe8bb" providerId="ADAL" clId="{AD6EA286-81CF-4018-86D6-07C451DD4A54}" dt="2020-04-08T16:43:38.787" v="1990" actId="1076"/>
          <ac:picMkLst>
            <pc:docMk/>
            <pc:sldMk cId="3439540066" sldId="268"/>
            <ac:picMk id="8194" creationId="{44ED37DF-F28B-4A0B-9611-F1FA785FB6F1}"/>
          </ac:picMkLst>
        </pc:picChg>
      </pc:sldChg>
      <pc:sldChg chg="add del">
        <pc:chgData name="Dan Braico" userId="da0010a7-427e-4724-9fe6-a7dcb73fe8bb" providerId="ADAL" clId="{AD6EA286-81CF-4018-86D6-07C451DD4A54}" dt="2020-04-08T16:51:46.837" v="2294" actId="2696"/>
        <pc:sldMkLst>
          <pc:docMk/>
          <pc:sldMk cId="2533049687" sldId="269"/>
        </pc:sldMkLst>
      </pc:sldChg>
    </pc:docChg>
  </pc:docChgLst>
  <pc:docChgLst>
    <pc:chgData name="Dan Braico" userId="da0010a7-427e-4724-9fe6-a7dcb73fe8bb" providerId="ADAL" clId="{C1DB566C-8531-4B3C-91F9-1895DCF2AF7F}"/>
    <pc:docChg chg="custSel addSld modSld sldOrd">
      <pc:chgData name="Dan Braico" userId="da0010a7-427e-4724-9fe6-a7dcb73fe8bb" providerId="ADAL" clId="{C1DB566C-8531-4B3C-91F9-1895DCF2AF7F}" dt="2020-04-07T21:36:20.920" v="554"/>
      <pc:docMkLst>
        <pc:docMk/>
      </pc:docMkLst>
      <pc:sldChg chg="addSp modSp mod">
        <pc:chgData name="Dan Braico" userId="da0010a7-427e-4724-9fe6-a7dcb73fe8bb" providerId="ADAL" clId="{C1DB566C-8531-4B3C-91F9-1895DCF2AF7F}" dt="2020-04-07T21:34:03.745" v="148" actId="403"/>
        <pc:sldMkLst>
          <pc:docMk/>
          <pc:sldMk cId="2825521466" sldId="261"/>
        </pc:sldMkLst>
        <pc:spChg chg="mod">
          <ac:chgData name="Dan Braico" userId="da0010a7-427e-4724-9fe6-a7dcb73fe8bb" providerId="ADAL" clId="{C1DB566C-8531-4B3C-91F9-1895DCF2AF7F}" dt="2020-04-07T21:33:09.593" v="127" actId="20577"/>
          <ac:spMkLst>
            <pc:docMk/>
            <pc:sldMk cId="2825521466" sldId="261"/>
            <ac:spMk id="2" creationId="{9D9C538D-AB35-4E5F-88C4-627C47F00413}"/>
          </ac:spMkLst>
        </pc:spChg>
        <pc:spChg chg="mod">
          <ac:chgData name="Dan Braico" userId="da0010a7-427e-4724-9fe6-a7dcb73fe8bb" providerId="ADAL" clId="{C1DB566C-8531-4B3C-91F9-1895DCF2AF7F}" dt="2020-04-07T21:33:24.172" v="130" actId="12"/>
          <ac:spMkLst>
            <pc:docMk/>
            <pc:sldMk cId="2825521466" sldId="261"/>
            <ac:spMk id="3" creationId="{A88F36AE-563F-48BC-9EBC-395AD128E879}"/>
          </ac:spMkLst>
        </pc:spChg>
        <pc:spChg chg="add mod">
          <ac:chgData name="Dan Braico" userId="da0010a7-427e-4724-9fe6-a7dcb73fe8bb" providerId="ADAL" clId="{C1DB566C-8531-4B3C-91F9-1895DCF2AF7F}" dt="2020-04-07T21:34:03.745" v="148" actId="403"/>
          <ac:spMkLst>
            <pc:docMk/>
            <pc:sldMk cId="2825521466" sldId="261"/>
            <ac:spMk id="6" creationId="{E11A75B3-02E1-4DAD-8B98-D2BC074E160E}"/>
          </ac:spMkLst>
        </pc:spChg>
      </pc:sldChg>
      <pc:sldChg chg="modSp add mod ord">
        <pc:chgData name="Dan Braico" userId="da0010a7-427e-4724-9fe6-a7dcb73fe8bb" providerId="ADAL" clId="{C1DB566C-8531-4B3C-91F9-1895DCF2AF7F}" dt="2020-04-07T21:34:42.469" v="254" actId="20577"/>
        <pc:sldMkLst>
          <pc:docMk/>
          <pc:sldMk cId="2322840166" sldId="262"/>
        </pc:sldMkLst>
        <pc:spChg chg="mod">
          <ac:chgData name="Dan Braico" userId="da0010a7-427e-4724-9fe6-a7dcb73fe8bb" providerId="ADAL" clId="{C1DB566C-8531-4B3C-91F9-1895DCF2AF7F}" dt="2020-04-07T21:34:13.006" v="153" actId="20577"/>
          <ac:spMkLst>
            <pc:docMk/>
            <pc:sldMk cId="2322840166" sldId="262"/>
            <ac:spMk id="2" creationId="{9D9C538D-AB35-4E5F-88C4-627C47F00413}"/>
          </ac:spMkLst>
        </pc:spChg>
        <pc:spChg chg="mod">
          <ac:chgData name="Dan Braico" userId="da0010a7-427e-4724-9fe6-a7dcb73fe8bb" providerId="ADAL" clId="{C1DB566C-8531-4B3C-91F9-1895DCF2AF7F}" dt="2020-04-07T21:34:42.469" v="254" actId="20577"/>
          <ac:spMkLst>
            <pc:docMk/>
            <pc:sldMk cId="2322840166" sldId="262"/>
            <ac:spMk id="3" creationId="{A88F36AE-563F-48BC-9EBC-395AD128E879}"/>
          </ac:spMkLst>
        </pc:spChg>
        <pc:spChg chg="mod">
          <ac:chgData name="Dan Braico" userId="da0010a7-427e-4724-9fe6-a7dcb73fe8bb" providerId="ADAL" clId="{C1DB566C-8531-4B3C-91F9-1895DCF2AF7F}" dt="2020-04-07T21:34:20.564" v="168" actId="20577"/>
          <ac:spMkLst>
            <pc:docMk/>
            <pc:sldMk cId="2322840166" sldId="262"/>
            <ac:spMk id="6" creationId="{E11A75B3-02E1-4DAD-8B98-D2BC074E160E}"/>
          </ac:spMkLst>
        </pc:spChg>
      </pc:sldChg>
      <pc:sldChg chg="modSp add mod ord">
        <pc:chgData name="Dan Braico" userId="da0010a7-427e-4724-9fe6-a7dcb73fe8bb" providerId="ADAL" clId="{C1DB566C-8531-4B3C-91F9-1895DCF2AF7F}" dt="2020-04-07T21:35:23.216" v="400" actId="20577"/>
        <pc:sldMkLst>
          <pc:docMk/>
          <pc:sldMk cId="1124091019" sldId="263"/>
        </pc:sldMkLst>
        <pc:spChg chg="mod">
          <ac:chgData name="Dan Braico" userId="da0010a7-427e-4724-9fe6-a7dcb73fe8bb" providerId="ADAL" clId="{C1DB566C-8531-4B3C-91F9-1895DCF2AF7F}" dt="2020-04-07T21:34:52.865" v="259" actId="20577"/>
          <ac:spMkLst>
            <pc:docMk/>
            <pc:sldMk cId="1124091019" sldId="263"/>
            <ac:spMk id="2" creationId="{9D9C538D-AB35-4E5F-88C4-627C47F00413}"/>
          </ac:spMkLst>
        </pc:spChg>
        <pc:spChg chg="mod">
          <ac:chgData name="Dan Braico" userId="da0010a7-427e-4724-9fe6-a7dcb73fe8bb" providerId="ADAL" clId="{C1DB566C-8531-4B3C-91F9-1895DCF2AF7F}" dt="2020-04-07T21:35:23.216" v="400" actId="20577"/>
          <ac:spMkLst>
            <pc:docMk/>
            <pc:sldMk cId="1124091019" sldId="263"/>
            <ac:spMk id="3" creationId="{A88F36AE-563F-48BC-9EBC-395AD128E879}"/>
          </ac:spMkLst>
        </pc:spChg>
        <pc:spChg chg="mod">
          <ac:chgData name="Dan Braico" userId="da0010a7-427e-4724-9fe6-a7dcb73fe8bb" providerId="ADAL" clId="{C1DB566C-8531-4B3C-91F9-1895DCF2AF7F}" dt="2020-04-07T21:34:58.361" v="277" actId="20577"/>
          <ac:spMkLst>
            <pc:docMk/>
            <pc:sldMk cId="1124091019" sldId="263"/>
            <ac:spMk id="6" creationId="{E11A75B3-02E1-4DAD-8B98-D2BC074E160E}"/>
          </ac:spMkLst>
        </pc:spChg>
      </pc:sldChg>
      <pc:sldChg chg="modSp add mod ord">
        <pc:chgData name="Dan Braico" userId="da0010a7-427e-4724-9fe6-a7dcb73fe8bb" providerId="ADAL" clId="{C1DB566C-8531-4B3C-91F9-1895DCF2AF7F}" dt="2020-04-07T21:36:20.920" v="554"/>
        <pc:sldMkLst>
          <pc:docMk/>
          <pc:sldMk cId="2165493914" sldId="264"/>
        </pc:sldMkLst>
        <pc:spChg chg="mod">
          <ac:chgData name="Dan Braico" userId="da0010a7-427e-4724-9fe6-a7dcb73fe8bb" providerId="ADAL" clId="{C1DB566C-8531-4B3C-91F9-1895DCF2AF7F}" dt="2020-04-07T21:35:32.985" v="403" actId="20577"/>
          <ac:spMkLst>
            <pc:docMk/>
            <pc:sldMk cId="2165493914" sldId="264"/>
            <ac:spMk id="2" creationId="{9D9C538D-AB35-4E5F-88C4-627C47F00413}"/>
          </ac:spMkLst>
        </pc:spChg>
        <pc:spChg chg="mod">
          <ac:chgData name="Dan Braico" userId="da0010a7-427e-4724-9fe6-a7dcb73fe8bb" providerId="ADAL" clId="{C1DB566C-8531-4B3C-91F9-1895DCF2AF7F}" dt="2020-04-07T21:36:08.072" v="552" actId="20577"/>
          <ac:spMkLst>
            <pc:docMk/>
            <pc:sldMk cId="2165493914" sldId="264"/>
            <ac:spMk id="3" creationId="{A88F36AE-563F-48BC-9EBC-395AD128E879}"/>
          </ac:spMkLst>
        </pc:spChg>
        <pc:spChg chg="mod">
          <ac:chgData name="Dan Braico" userId="da0010a7-427e-4724-9fe6-a7dcb73fe8bb" providerId="ADAL" clId="{C1DB566C-8531-4B3C-91F9-1895DCF2AF7F}" dt="2020-04-07T21:35:36.926" v="417" actId="20577"/>
          <ac:spMkLst>
            <pc:docMk/>
            <pc:sldMk cId="2165493914" sldId="264"/>
            <ac:spMk id="6" creationId="{E11A75B3-02E1-4DAD-8B98-D2BC074E160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8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9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9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28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88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3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79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1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62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8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9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38" r:id="rId6"/>
    <p:sldLayoutId id="2147483734" r:id="rId7"/>
    <p:sldLayoutId id="2147483735" r:id="rId8"/>
    <p:sldLayoutId id="2147483736" r:id="rId9"/>
    <p:sldLayoutId id="2147483737" r:id="rId10"/>
    <p:sldLayoutId id="214748373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maps/place/Bruce+Peninsula+National+Park/@45.2450334,-81.5210995,2a,75y,115h,90t/data=!3m7!1e1!3m5!1sH0ywnVJEbq6I1rc9oj9Myw!2e0!3e5!7i13312!8i6656!4m5!3m4!1s0x4d2d04f37e5af157:0x1c4af969a2bda9b6!8m2!3d45.2301555!4d-81.5218891" TargetMode="External"/><Relationship Id="rId3" Type="http://schemas.openxmlformats.org/officeDocument/2006/relationships/image" Target="../media/image18.jpeg"/><Relationship Id="rId7" Type="http://schemas.openxmlformats.org/officeDocument/2006/relationships/image" Target="../media/image20.jpeg"/><Relationship Id="rId2" Type="http://schemas.openxmlformats.org/officeDocument/2006/relationships/hyperlink" Target="https://artsandculture.withgoogle.com/en-us/national-parks-service/welcome?utm_campaign=nps&amp;utm_source=arts_and_culture&amp;utm_medium=stell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a/maps/@48.57098,-124.6167397,3a,77.2y,136.71h,93.54t/data=!3m6!1e1!3m4!1ssaKpn-k3qcJKBkwTzHoNEQ!2e0!7i13312!8i6656" TargetMode="External"/><Relationship Id="rId5" Type="http://schemas.openxmlformats.org/officeDocument/2006/relationships/image" Target="../media/image19.jpeg"/><Relationship Id="rId4" Type="http://schemas.openxmlformats.org/officeDocument/2006/relationships/hyperlink" Target="https://www.google.com/maps/place/Lake+Louise,+AB+T0L,+Canada/@51.417283,-116.223298,3a,75y,157.22h,90t/data=!3m5!1e1!3m3!1suOlKzTceTcWknvp2Ym33cw!2e0!3e5!4m2!3m1!1s0x53775d28a0e1ce11:0x3c373c7b6365bce6" TargetMode="External"/><Relationship Id="rId9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s://www.youtube.com/watch?v=N9EAIDkX3J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kz3cFRMoM6A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www.youtube.com/watch?v=WMMiZFPYg6M&amp;t=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GSDxhF6GIU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zoo.sandiegozoo.org/cams/koala-cam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s://zoo.sandiegozoo.org/cams/penguin-ca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dzsafaripark.org/giraffe-cam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8.jpeg"/><Relationship Id="rId10" Type="http://schemas.openxmlformats.org/officeDocument/2006/relationships/hyperlink" Target="https://zoo.sandiegozoo.org/cams/panda-cam" TargetMode="External"/><Relationship Id="rId4" Type="http://schemas.openxmlformats.org/officeDocument/2006/relationships/hyperlink" Target="https://www.sdzsafaripark.org/elephant-cam" TargetMode="External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naturalhistory2.si.edu/vt3/NMNH/z_tour-024.html" TargetMode="External"/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s://artsandculture.google.com/streetview/smithsonian-national-museum-of-natural-history/2QFvs7CNpx_Xgg?sv_lng=-77.02607805821607&amp;sv_lat=38.89088941815261&amp;sv_h=23&amp;sv_p=0&amp;sv_pid=7T-Wj3mCpSRZfXJ6WtDqxA&amp;sv_z=1.000000000000000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turalhistory2.si.edu/vt3/NMNH/z_tour-076.html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s://naturalhistory2.si.edu/vt3/NMNH/z_tour-115.html" TargetMode="External"/><Relationship Id="rId9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A5B9DB-0BF9-4260-A97B-936524F96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ECAE63-A529-4A8A-BB35-D4F211A495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0352" b="34558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9824785-89B4-4433-955A-F2C847B15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859" y="614291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rgbClr val="B94DC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17EFE4-BA7F-47DB-90E8-12065D779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6925" y="1731762"/>
            <a:ext cx="8058150" cy="2453841"/>
          </a:xfrm>
        </p:spPr>
        <p:txBody>
          <a:bodyPr>
            <a:normAutofit/>
          </a:bodyPr>
          <a:lstStyle/>
          <a:p>
            <a:pPr algn="ctr"/>
            <a:r>
              <a:rPr lang="en-CA" sz="8800"/>
              <a:t>SPRING BREAK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F5A754-A9CF-48E6-99A3-B48D1B96D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8975" y="4599432"/>
            <a:ext cx="5734051" cy="934593"/>
          </a:xfrm>
        </p:spPr>
        <p:txBody>
          <a:bodyPr>
            <a:normAutofit/>
          </a:bodyPr>
          <a:lstStyle/>
          <a:p>
            <a:pPr algn="ctr"/>
            <a:r>
              <a:rPr lang="en-CA" sz="3200" dirty="0"/>
              <a:t>Ready to go on a holiday?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CB2E64D6-3AEB-4AFF-9475-E210F85E0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73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B94DC3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9C538D-AB35-4E5F-88C4-627C47F0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CA" sz="6600" dirty="0">
                <a:solidFill>
                  <a:schemeClr val="bg1"/>
                </a:solidFill>
              </a:rPr>
              <a:t>Day #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F36AE-563F-48BC-9EBC-395AD128E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>
                <a:latin typeface="+mj-lt"/>
              </a:rPr>
              <a:t>My Play Log</a:t>
            </a:r>
          </a:p>
          <a:p>
            <a:r>
              <a:rPr lang="en-CA" dirty="0"/>
              <a:t>Grab some items around your house (ex. toys, books, pillows, plates, bowls, pictures) and make your own museum for your family. 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Pretend to be a tour guide and tell your family all about the interesting “artifacts” at your museum.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11A75B3-02E1-4DAD-8B98-D2BC074E160E}"/>
              </a:ext>
            </a:extLst>
          </p:cNvPr>
          <p:cNvSpPr txBox="1">
            <a:spLocks/>
          </p:cNvSpPr>
          <p:nvPr/>
        </p:nvSpPr>
        <p:spPr>
          <a:xfrm>
            <a:off x="-394966" y="1788914"/>
            <a:ext cx="5734051" cy="934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Smithsonian Museum</a:t>
            </a:r>
            <a:endParaRPr lang="en-CA" sz="3600" b="1" dirty="0">
              <a:solidFill>
                <a:schemeClr val="bg1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C783EC4-1943-4FCB-BD17-0BB8DE09E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224" y="308825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091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E4819-F89F-4BED-B1F8-CBAFB99C2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Day # 4 – National Parks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39440-9504-499C-B0F3-CE79D9BFA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If we can’t go outdoors, we will bring the outdoors to you. Here are some national parks you might like to visit. Click the picture to head on over.</a:t>
            </a:r>
          </a:p>
        </p:txBody>
      </p:sp>
      <p:pic>
        <p:nvPicPr>
          <p:cNvPr id="9218" name="Picture 2">
            <a:hlinkClick r:id="rId2"/>
            <a:extLst>
              <a:ext uri="{FF2B5EF4-FFF2-40B4-BE49-F238E27FC236}">
                <a16:creationId xmlns:a16="http://schemas.microsoft.com/office/drawing/2014/main" id="{CB0E4411-E4F1-410E-A6D6-51C6105C28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732" y="2921608"/>
            <a:ext cx="2482015" cy="164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>
            <a:hlinkClick r:id="rId4"/>
            <a:extLst>
              <a:ext uri="{FF2B5EF4-FFF2-40B4-BE49-F238E27FC236}">
                <a16:creationId xmlns:a16="http://schemas.microsoft.com/office/drawing/2014/main" id="{1AB4A79D-C4D6-4CC8-9890-9A8702B66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910" y="2728779"/>
            <a:ext cx="2863596" cy="1606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>
            <a:hlinkClick r:id="rId6"/>
            <a:extLst>
              <a:ext uri="{FF2B5EF4-FFF2-40B4-BE49-F238E27FC236}">
                <a16:creationId xmlns:a16="http://schemas.microsoft.com/office/drawing/2014/main" id="{58C74869-C69B-44DC-AA9B-037819044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279" y="4714421"/>
            <a:ext cx="2650279" cy="161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>
            <a:hlinkClick r:id="rId8"/>
            <a:extLst>
              <a:ext uri="{FF2B5EF4-FFF2-40B4-BE49-F238E27FC236}">
                <a16:creationId xmlns:a16="http://schemas.microsoft.com/office/drawing/2014/main" id="{CF44CCD4-1898-42B6-9277-65C430B635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545" y="4489854"/>
            <a:ext cx="2449930" cy="183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55E7987-6143-443F-BF65-32A279E9D304}"/>
              </a:ext>
            </a:extLst>
          </p:cNvPr>
          <p:cNvSpPr/>
          <p:nvPr/>
        </p:nvSpPr>
        <p:spPr>
          <a:xfrm>
            <a:off x="3485339" y="3532769"/>
            <a:ext cx="16025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dirty="0"/>
              <a:t>US National Parks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65A814-3923-4D68-80EE-552B8460F0B8}"/>
              </a:ext>
            </a:extLst>
          </p:cNvPr>
          <p:cNvSpPr/>
          <p:nvPr/>
        </p:nvSpPr>
        <p:spPr>
          <a:xfrm>
            <a:off x="9244506" y="3128102"/>
            <a:ext cx="2095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/>
              <a:t>Banff National Park, Alberta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EBBEB9-39D4-4BF1-BCC1-E8A0F4E40D2F}"/>
              </a:ext>
            </a:extLst>
          </p:cNvPr>
          <p:cNvSpPr/>
          <p:nvPr/>
        </p:nvSpPr>
        <p:spPr>
          <a:xfrm>
            <a:off x="9024475" y="5106175"/>
            <a:ext cx="2912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/>
              <a:t>Bruce Peninsula National Park, Ontario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5A65FA-A291-4F95-A87F-173B9B2B07E3}"/>
              </a:ext>
            </a:extLst>
          </p:cNvPr>
          <p:cNvSpPr/>
          <p:nvPr/>
        </p:nvSpPr>
        <p:spPr>
          <a:xfrm>
            <a:off x="3624636" y="5659374"/>
            <a:ext cx="22370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/>
              <a:t>Pacific Rim National Park, BC </a:t>
            </a:r>
          </a:p>
        </p:txBody>
      </p:sp>
    </p:spTree>
    <p:extLst>
      <p:ext uri="{BB962C8B-B14F-4D97-AF65-F5344CB8AC3E}">
        <p14:creationId xmlns:p14="http://schemas.microsoft.com/office/powerpoint/2010/main" val="2846297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B94DC3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9C538D-AB35-4E5F-88C4-627C47F0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CA" sz="6600" dirty="0">
                <a:solidFill>
                  <a:schemeClr val="bg1"/>
                </a:solidFill>
              </a:rPr>
              <a:t>Day #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F36AE-563F-48BC-9EBC-395AD128E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>
                <a:latin typeface="+mj-lt"/>
              </a:rPr>
              <a:t>My Travel Log</a:t>
            </a:r>
          </a:p>
          <a:p>
            <a:r>
              <a:rPr lang="en-CA" dirty="0"/>
              <a:t>Write about which National Park was your favourite. Which National Park was your favourite and why? What did you see?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11A75B3-02E1-4DAD-8B98-D2BC074E160E}"/>
              </a:ext>
            </a:extLst>
          </p:cNvPr>
          <p:cNvSpPr txBox="1">
            <a:spLocks/>
          </p:cNvSpPr>
          <p:nvPr/>
        </p:nvSpPr>
        <p:spPr>
          <a:xfrm>
            <a:off x="-394966" y="1788914"/>
            <a:ext cx="5734051" cy="934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National Parks</a:t>
            </a:r>
            <a:endParaRPr lang="en-CA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493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B94DC3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9C538D-AB35-4E5F-88C4-627C47F0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CA" sz="6600" dirty="0">
                <a:solidFill>
                  <a:schemeClr val="bg1"/>
                </a:solidFill>
              </a:rPr>
              <a:t>Day #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F36AE-563F-48BC-9EBC-395AD128E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>
                <a:latin typeface="+mj-lt"/>
              </a:rPr>
              <a:t>My Play Log</a:t>
            </a:r>
          </a:p>
          <a:p>
            <a:r>
              <a:rPr lang="en-CA" dirty="0"/>
              <a:t>Grab your toilet paper roll binoculars. Go for a nature walk. Write about what you saw, heard, and smelt. 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11A75B3-02E1-4DAD-8B98-D2BC074E160E}"/>
              </a:ext>
            </a:extLst>
          </p:cNvPr>
          <p:cNvSpPr txBox="1">
            <a:spLocks/>
          </p:cNvSpPr>
          <p:nvPr/>
        </p:nvSpPr>
        <p:spPr>
          <a:xfrm>
            <a:off x="-394966" y="1788914"/>
            <a:ext cx="5734051" cy="934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National Parks</a:t>
            </a:r>
            <a:endParaRPr lang="en-CA" sz="3600" b="1" dirty="0">
              <a:solidFill>
                <a:schemeClr val="bg1"/>
              </a:solidFill>
            </a:endParaRP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44ED37DF-F28B-4A0B-9611-F1FA785FB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359" y="2670507"/>
            <a:ext cx="2545174" cy="1718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54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DFEB2-D081-4666-89C8-25C26E238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Day # 1 – Disneyland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0E90F-31F9-4587-A31C-ABA0AE403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693174"/>
          </a:xfrm>
        </p:spPr>
        <p:txBody>
          <a:bodyPr/>
          <a:lstStyle/>
          <a:p>
            <a:r>
              <a:rPr lang="en-US" dirty="0"/>
              <a:t>We are going to the “Happiest Place on Earth”. DISNEYLAND! Click on the pictures to ride on one of the rollercoasters.</a:t>
            </a:r>
            <a:endParaRPr lang="en-CA" dirty="0"/>
          </a:p>
        </p:txBody>
      </p:sp>
      <p:pic>
        <p:nvPicPr>
          <p:cNvPr id="2050" name="Picture 2" descr="Splash Mountain Ride | Walt Disney World Resort">
            <a:hlinkClick r:id="rId2"/>
            <a:extLst>
              <a:ext uri="{FF2B5EF4-FFF2-40B4-BE49-F238E27FC236}">
                <a16:creationId xmlns:a16="http://schemas.microsoft.com/office/drawing/2014/main" id="{D19D2376-7E5B-4444-8C94-383605248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59" y="3255264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pace Mountain | Walt Disney World Resort">
            <a:hlinkClick r:id="rId4"/>
            <a:extLst>
              <a:ext uri="{FF2B5EF4-FFF2-40B4-BE49-F238E27FC236}">
                <a16:creationId xmlns:a16="http://schemas.microsoft.com/office/drawing/2014/main" id="{3297A754-2790-4783-BFD2-9A0C8EC3D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082" y="3255264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iece of Rockwork Falls on Disneyland's Matterhorn Bobsleds ...">
            <a:hlinkClick r:id="rId6"/>
            <a:extLst>
              <a:ext uri="{FF2B5EF4-FFF2-40B4-BE49-F238E27FC236}">
                <a16:creationId xmlns:a16="http://schemas.microsoft.com/office/drawing/2014/main" id="{617978F9-4311-4481-A090-86EE6DAB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4306" y="2622558"/>
            <a:ext cx="1885950" cy="223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BDFFEB6-25B9-4EA3-990F-F0D14A50AA60}"/>
              </a:ext>
            </a:extLst>
          </p:cNvPr>
          <p:cNvSpPr txBox="1"/>
          <p:nvPr/>
        </p:nvSpPr>
        <p:spPr>
          <a:xfrm>
            <a:off x="1361744" y="5041908"/>
            <a:ext cx="1725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Splash Mountain</a:t>
            </a:r>
            <a:endParaRPr lang="en-CA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9BF7FB-61C1-4CA6-97EE-668C39741448}"/>
              </a:ext>
            </a:extLst>
          </p:cNvPr>
          <p:cNvSpPr txBox="1"/>
          <p:nvPr/>
        </p:nvSpPr>
        <p:spPr>
          <a:xfrm>
            <a:off x="5469290" y="5041908"/>
            <a:ext cx="1725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Space Mountain</a:t>
            </a:r>
            <a:endParaRPr lang="en-CA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0798DA-0540-4F05-A188-685FF6E6FEEC}"/>
              </a:ext>
            </a:extLst>
          </p:cNvPr>
          <p:cNvSpPr txBox="1"/>
          <p:nvPr/>
        </p:nvSpPr>
        <p:spPr>
          <a:xfrm>
            <a:off x="9104697" y="5089029"/>
            <a:ext cx="1725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Matterhorn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139131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B94DC3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9C538D-AB35-4E5F-88C4-627C47F0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CA" sz="6600" dirty="0">
                <a:solidFill>
                  <a:schemeClr val="bg1"/>
                </a:solidFill>
              </a:rPr>
              <a:t>Day #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F36AE-563F-48BC-9EBC-395AD128E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>
                <a:latin typeface="+mj-lt"/>
              </a:rPr>
              <a:t>My Travel Log</a:t>
            </a:r>
          </a:p>
          <a:p>
            <a:r>
              <a:rPr lang="en-CA" dirty="0"/>
              <a:t>Write about your favourite ride. What was your favourite ride and why?</a:t>
            </a:r>
          </a:p>
          <a:p>
            <a:endParaRPr lang="en-CA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11A75B3-02E1-4DAD-8B98-D2BC074E160E}"/>
              </a:ext>
            </a:extLst>
          </p:cNvPr>
          <p:cNvSpPr txBox="1">
            <a:spLocks/>
          </p:cNvSpPr>
          <p:nvPr/>
        </p:nvSpPr>
        <p:spPr>
          <a:xfrm>
            <a:off x="-394966" y="1788914"/>
            <a:ext cx="5734051" cy="934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Disneyland</a:t>
            </a:r>
            <a:endParaRPr lang="en-CA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21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B94DC3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9C538D-AB35-4E5F-88C4-627C47F0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CA" sz="6600" dirty="0">
                <a:solidFill>
                  <a:schemeClr val="bg1"/>
                </a:solidFill>
              </a:rPr>
              <a:t>Day #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F36AE-563F-48BC-9EBC-395AD128E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>
                <a:latin typeface="+mj-lt"/>
              </a:rPr>
              <a:t>My Play Log</a:t>
            </a:r>
          </a:p>
          <a:p>
            <a:r>
              <a:rPr lang="en-CA" dirty="0"/>
              <a:t>Build your own rollercoaster using items you can find around your house. </a:t>
            </a:r>
          </a:p>
          <a:p>
            <a:r>
              <a:rPr lang="en-CA" dirty="0"/>
              <a:t>Go for a ride on a rollercoaster with </a:t>
            </a:r>
            <a:r>
              <a:rPr lang="en-CA" dirty="0" err="1"/>
              <a:t>KooKooKangaroo</a:t>
            </a:r>
            <a:r>
              <a:rPr lang="en-CA" dirty="0"/>
              <a:t>! Pretend you are on a rollercoaster.</a:t>
            </a:r>
          </a:p>
          <a:p>
            <a:endParaRPr lang="en-CA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11A75B3-02E1-4DAD-8B98-D2BC074E160E}"/>
              </a:ext>
            </a:extLst>
          </p:cNvPr>
          <p:cNvSpPr txBox="1">
            <a:spLocks/>
          </p:cNvSpPr>
          <p:nvPr/>
        </p:nvSpPr>
        <p:spPr>
          <a:xfrm>
            <a:off x="-394966" y="1788914"/>
            <a:ext cx="5734051" cy="934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Disneyland</a:t>
            </a:r>
            <a:endParaRPr lang="en-CA" sz="3600" b="1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B1F90224-1E82-4C15-A762-17B7674FEC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9572" y="3492794"/>
            <a:ext cx="3388833" cy="2414488"/>
          </a:xfrm>
          <a:prstGeom prst="rect">
            <a:avLst/>
          </a:prstGeom>
        </p:spPr>
      </p:pic>
      <p:pic>
        <p:nvPicPr>
          <p:cNvPr id="1026" name="Picture 2" descr="Make your own roller coaster with items you can find at ...">
            <a:extLst>
              <a:ext uri="{FF2B5EF4-FFF2-40B4-BE49-F238E27FC236}">
                <a16:creationId xmlns:a16="http://schemas.microsoft.com/office/drawing/2014/main" id="{8C0D7081-C985-4E9D-A2BA-27C68E5F4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812" y="3492794"/>
            <a:ext cx="2866616" cy="240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12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036A1-6327-470C-B55D-E2AFBDC51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Day # 2 – San Diego Zoo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DD9BE-2386-4738-854E-B1D5D9968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Welcome to the San Diego Zoo. Let’s take a look at some of the animals. Click the picture to check out the animals.</a:t>
            </a:r>
          </a:p>
        </p:txBody>
      </p:sp>
      <p:pic>
        <p:nvPicPr>
          <p:cNvPr id="3074" name="Picture 2" descr="The Family Who Bought A Zoo: New Penguin Enclosure - YouTube">
            <a:hlinkClick r:id="rId2"/>
            <a:extLst>
              <a:ext uri="{FF2B5EF4-FFF2-40B4-BE49-F238E27FC236}">
                <a16:creationId xmlns:a16="http://schemas.microsoft.com/office/drawing/2014/main" id="{EEF5D23F-4139-49B2-8BF6-42E1353A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840" y="2583213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ormer Calgary Zoo elephant flames reunited at National Zoo ...">
            <a:hlinkClick r:id="rId4"/>
            <a:extLst>
              <a:ext uri="{FF2B5EF4-FFF2-40B4-BE49-F238E27FC236}">
                <a16:creationId xmlns:a16="http://schemas.microsoft.com/office/drawing/2014/main" id="{D702DF92-0AE7-4AE5-9E49-974871982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4258" y="3070604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Giraffes have a big 2018 at Pennsylvania zoos, from babies to new ...">
            <a:hlinkClick r:id="rId6"/>
            <a:extLst>
              <a:ext uri="{FF2B5EF4-FFF2-40B4-BE49-F238E27FC236}">
                <a16:creationId xmlns:a16="http://schemas.microsoft.com/office/drawing/2014/main" id="{C189DCD9-9AA2-43BA-AB6B-E963E02E6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76736"/>
            <a:ext cx="2131314" cy="1413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koala - Picture of Zoo Zurich - Tripadvisor">
            <a:hlinkClick r:id="rId8"/>
            <a:extLst>
              <a:ext uri="{FF2B5EF4-FFF2-40B4-BE49-F238E27FC236}">
                <a16:creationId xmlns:a16="http://schemas.microsoft.com/office/drawing/2014/main" id="{BE0E479B-E8CE-41C5-87A2-2C93321E2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821" y="4307100"/>
            <a:ext cx="1561870" cy="187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Giant pandas are coming- how can you visit? - Calgary Zoo - Blog">
            <a:hlinkClick r:id="rId10"/>
            <a:extLst>
              <a:ext uri="{FF2B5EF4-FFF2-40B4-BE49-F238E27FC236}">
                <a16:creationId xmlns:a16="http://schemas.microsoft.com/office/drawing/2014/main" id="{F49879E3-C1BB-4452-84B7-824F4B98F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67" y="443826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2912754-7448-42E8-A3A0-6EF3BBC388E0}"/>
              </a:ext>
            </a:extLst>
          </p:cNvPr>
          <p:cNvSpPr txBox="1"/>
          <p:nvPr/>
        </p:nvSpPr>
        <p:spPr>
          <a:xfrm>
            <a:off x="7059773" y="3121703"/>
            <a:ext cx="908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Penguins</a:t>
            </a:r>
            <a:endParaRPr lang="en-CA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0CBFD7-9AD2-45C8-8ABF-27460C36BDA6}"/>
              </a:ext>
            </a:extLst>
          </p:cNvPr>
          <p:cNvSpPr txBox="1"/>
          <p:nvPr/>
        </p:nvSpPr>
        <p:spPr>
          <a:xfrm>
            <a:off x="3457575" y="5327180"/>
            <a:ext cx="7369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Pandas</a:t>
            </a:r>
            <a:endParaRPr lang="en-CA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3DCBCB-B3E6-4121-9367-469FC121F332}"/>
              </a:ext>
            </a:extLst>
          </p:cNvPr>
          <p:cNvSpPr txBox="1"/>
          <p:nvPr/>
        </p:nvSpPr>
        <p:spPr>
          <a:xfrm>
            <a:off x="6544691" y="5244222"/>
            <a:ext cx="667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Koalas</a:t>
            </a:r>
            <a:endParaRPr lang="en-CA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566431-6D4F-40FD-B0C7-6DE67F827B06}"/>
              </a:ext>
            </a:extLst>
          </p:cNvPr>
          <p:cNvSpPr txBox="1"/>
          <p:nvPr/>
        </p:nvSpPr>
        <p:spPr>
          <a:xfrm>
            <a:off x="9644059" y="4943364"/>
            <a:ext cx="952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Elephants</a:t>
            </a:r>
            <a:endParaRPr lang="en-CA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B17B5D-FC64-4FD6-819F-08F6C78CEF14}"/>
              </a:ext>
            </a:extLst>
          </p:cNvPr>
          <p:cNvSpPr txBox="1"/>
          <p:nvPr/>
        </p:nvSpPr>
        <p:spPr>
          <a:xfrm>
            <a:off x="2969514" y="3105062"/>
            <a:ext cx="765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Giraffes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79386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B94DC3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9C538D-AB35-4E5F-88C4-627C47F0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CA" sz="6600" dirty="0">
                <a:solidFill>
                  <a:schemeClr val="bg1"/>
                </a:solidFill>
              </a:rPr>
              <a:t>Day #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F36AE-563F-48BC-9EBC-395AD128E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>
                <a:latin typeface="+mj-lt"/>
              </a:rPr>
              <a:t>My Travel Log</a:t>
            </a:r>
          </a:p>
          <a:p>
            <a:r>
              <a:rPr lang="en-CA" dirty="0"/>
              <a:t>Write about your favourite animal you saw. Why did you like that animal so much?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11A75B3-02E1-4DAD-8B98-D2BC074E160E}"/>
              </a:ext>
            </a:extLst>
          </p:cNvPr>
          <p:cNvSpPr txBox="1">
            <a:spLocks/>
          </p:cNvSpPr>
          <p:nvPr/>
        </p:nvSpPr>
        <p:spPr>
          <a:xfrm>
            <a:off x="-394966" y="1788914"/>
            <a:ext cx="5734051" cy="934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San Diego Zoo</a:t>
            </a:r>
            <a:endParaRPr lang="en-CA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40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B94DC3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9C538D-AB35-4E5F-88C4-627C47F0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CA" sz="6600" dirty="0">
                <a:solidFill>
                  <a:schemeClr val="bg1"/>
                </a:solidFill>
              </a:rPr>
              <a:t>Day #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F36AE-563F-48BC-9EBC-395AD128E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>
                <a:latin typeface="+mj-lt"/>
              </a:rPr>
              <a:t>My Play Log</a:t>
            </a:r>
          </a:p>
          <a:p>
            <a:r>
              <a:rPr lang="en-CA" dirty="0"/>
              <a:t>Build some binoculars using toilet paper rolls. 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If you have stuffed animals, set them up around the house and go on a safari walk with your binoculars.</a:t>
            </a:r>
          </a:p>
          <a:p>
            <a:r>
              <a:rPr lang="en-CA" dirty="0"/>
              <a:t>If you don’t have stuffed animals, head on outside and take a nature walk and see if you can find some animals. 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11A75B3-02E1-4DAD-8B98-D2BC074E160E}"/>
              </a:ext>
            </a:extLst>
          </p:cNvPr>
          <p:cNvSpPr txBox="1">
            <a:spLocks/>
          </p:cNvSpPr>
          <p:nvPr/>
        </p:nvSpPr>
        <p:spPr>
          <a:xfrm>
            <a:off x="-394966" y="1788914"/>
            <a:ext cx="5734051" cy="934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San Diego Zoo</a:t>
            </a:r>
            <a:endParaRPr lang="en-CA" sz="36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How to Make Toilet Paper Roll Binoculars">
            <a:extLst>
              <a:ext uri="{FF2B5EF4-FFF2-40B4-BE49-F238E27FC236}">
                <a16:creationId xmlns:a16="http://schemas.microsoft.com/office/drawing/2014/main" id="{9C966F4C-671F-4343-BE85-EA4BD0C2A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88" y="208398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1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D49C1-D102-4436-B50E-D7776F023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Day # 3 – Smithsonian Museum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FC09B-D423-4F8F-949C-90A4655D7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Today we are going to visit the Smithsonian Museum. It has animals, dinosaurs, and ancient artifacts. Let’s take a visit by clicking the picture..</a:t>
            </a:r>
          </a:p>
        </p:txBody>
      </p:sp>
      <p:pic>
        <p:nvPicPr>
          <p:cNvPr id="6146" name="Picture 2">
            <a:hlinkClick r:id="rId2"/>
            <a:extLst>
              <a:ext uri="{FF2B5EF4-FFF2-40B4-BE49-F238E27FC236}">
                <a16:creationId xmlns:a16="http://schemas.microsoft.com/office/drawing/2014/main" id="{BB12957A-D4A1-4282-8E2F-A5AA6DE7AC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241" y="2983605"/>
            <a:ext cx="2493977" cy="166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>
            <a:hlinkClick r:id="rId4"/>
            <a:extLst>
              <a:ext uri="{FF2B5EF4-FFF2-40B4-BE49-F238E27FC236}">
                <a16:creationId xmlns:a16="http://schemas.microsoft.com/office/drawing/2014/main" id="{9BF78AAF-D2D9-4406-9B3E-1F907D1D6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771" y="4555743"/>
            <a:ext cx="2438402" cy="162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>
            <a:hlinkClick r:id="rId6"/>
            <a:extLst>
              <a:ext uri="{FF2B5EF4-FFF2-40B4-BE49-F238E27FC236}">
                <a16:creationId xmlns:a16="http://schemas.microsoft.com/office/drawing/2014/main" id="{ECB97DC5-203F-4863-BB4D-2E89026BF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240" y="4765604"/>
            <a:ext cx="2493977" cy="1489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>
            <a:hlinkClick r:id="rId8"/>
            <a:extLst>
              <a:ext uri="{FF2B5EF4-FFF2-40B4-BE49-F238E27FC236}">
                <a16:creationId xmlns:a16="http://schemas.microsoft.com/office/drawing/2014/main" id="{12102900-9571-41B5-BEE6-81D0DB7F0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771" y="2610165"/>
            <a:ext cx="2438402" cy="182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F0CD50-D5D9-4179-9ADA-9BCDAB99BA34}"/>
              </a:ext>
            </a:extLst>
          </p:cNvPr>
          <p:cNvSpPr txBox="1"/>
          <p:nvPr/>
        </p:nvSpPr>
        <p:spPr>
          <a:xfrm>
            <a:off x="3463217" y="3528631"/>
            <a:ext cx="1880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Explore the Museum</a:t>
            </a:r>
            <a:endParaRPr lang="en-CA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E07563-6F6D-45FC-AEB9-C3A7459CE0FA}"/>
              </a:ext>
            </a:extLst>
          </p:cNvPr>
          <p:cNvSpPr txBox="1"/>
          <p:nvPr/>
        </p:nvSpPr>
        <p:spPr>
          <a:xfrm>
            <a:off x="3500767" y="5129817"/>
            <a:ext cx="1282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Ocean Exhibit</a:t>
            </a:r>
            <a:endParaRPr lang="en-CA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4A54BC-EDA2-449D-B864-693B7069E7F3}"/>
              </a:ext>
            </a:extLst>
          </p:cNvPr>
          <p:cNvSpPr txBox="1"/>
          <p:nvPr/>
        </p:nvSpPr>
        <p:spPr>
          <a:xfrm>
            <a:off x="8430832" y="3360628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Dinosaur Exhibit</a:t>
            </a:r>
            <a:endParaRPr lang="en-CA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B57766-9D00-41DD-8588-249BC6336A6E}"/>
              </a:ext>
            </a:extLst>
          </p:cNvPr>
          <p:cNvSpPr txBox="1"/>
          <p:nvPr/>
        </p:nvSpPr>
        <p:spPr>
          <a:xfrm>
            <a:off x="8539582" y="5073478"/>
            <a:ext cx="1378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Animal Exhibit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76705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B94DC3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9C538D-AB35-4E5F-88C4-627C47F0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CA" sz="6600" dirty="0">
                <a:solidFill>
                  <a:schemeClr val="bg1"/>
                </a:solidFill>
              </a:rPr>
              <a:t>Day #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F36AE-563F-48BC-9EBC-395AD128E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>
                <a:latin typeface="+mj-lt"/>
              </a:rPr>
              <a:t>My Travel Log</a:t>
            </a:r>
          </a:p>
          <a:p>
            <a:r>
              <a:rPr lang="en-CA" dirty="0"/>
              <a:t>Write about your favourite exhibit. Which one did you like the best and why? What else did you see?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11A75B3-02E1-4DAD-8B98-D2BC074E160E}"/>
              </a:ext>
            </a:extLst>
          </p:cNvPr>
          <p:cNvSpPr txBox="1">
            <a:spLocks/>
          </p:cNvSpPr>
          <p:nvPr/>
        </p:nvSpPr>
        <p:spPr>
          <a:xfrm>
            <a:off x="-394966" y="1788914"/>
            <a:ext cx="5734051" cy="934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Smithsonian Museum</a:t>
            </a:r>
            <a:endParaRPr lang="en-CA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514917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243041"/>
      </a:dk2>
      <a:lt2>
        <a:srgbClr val="E3E8E2"/>
      </a:lt2>
      <a:accent1>
        <a:srgbClr val="B94DC3"/>
      </a:accent1>
      <a:accent2>
        <a:srgbClr val="783FB3"/>
      </a:accent2>
      <a:accent3>
        <a:srgbClr val="564DC3"/>
      </a:accent3>
      <a:accent4>
        <a:srgbClr val="3B63B1"/>
      </a:accent4>
      <a:accent5>
        <a:srgbClr val="4DA6C3"/>
      </a:accent5>
      <a:accent6>
        <a:srgbClr val="3BB19D"/>
      </a:accent6>
      <a:hlink>
        <a:srgbClr val="3E89BD"/>
      </a:hlink>
      <a:folHlink>
        <a:srgbClr val="7F7F7F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c17d24db-1525-423a-a246-76d2fc38ff69">
      <UserInfo>
        <DisplayName/>
        <AccountId xsi:nil="true"/>
        <AccountType/>
      </UserInfo>
    </Teachers>
    <Student_Groups xmlns="c17d24db-1525-423a-a246-76d2fc38ff69">
      <UserInfo>
        <DisplayName/>
        <AccountId xsi:nil="true"/>
        <AccountType/>
      </UserInfo>
    </Student_Groups>
    <Has_Teacher_Only_SectionGroup xmlns="c17d24db-1525-423a-a246-76d2fc38ff69" xsi:nil="true"/>
    <Students xmlns="c17d24db-1525-423a-a246-76d2fc38ff69">
      <UserInfo>
        <DisplayName/>
        <AccountId xsi:nil="true"/>
        <AccountType/>
      </UserInfo>
    </Students>
    <Templates xmlns="c17d24db-1525-423a-a246-76d2fc38ff69" xsi:nil="true"/>
    <Self_Registration_Enabled xmlns="c17d24db-1525-423a-a246-76d2fc38ff69" xsi:nil="true"/>
    <AppVersion xmlns="c17d24db-1525-423a-a246-76d2fc38ff69" xsi:nil="true"/>
    <Invited_Teachers xmlns="c17d24db-1525-423a-a246-76d2fc38ff69" xsi:nil="true"/>
    <NotebookType xmlns="c17d24db-1525-423a-a246-76d2fc38ff69" xsi:nil="true"/>
    <DefaultSectionNames xmlns="c17d24db-1525-423a-a246-76d2fc38ff69" xsi:nil="true"/>
    <Is_Collaboration_Space_Locked xmlns="c17d24db-1525-423a-a246-76d2fc38ff69" xsi:nil="true"/>
    <FolderType xmlns="c17d24db-1525-423a-a246-76d2fc38ff69" xsi:nil="true"/>
    <Owner xmlns="c17d24db-1525-423a-a246-76d2fc38ff69">
      <UserInfo>
        <DisplayName/>
        <AccountId xsi:nil="true"/>
        <AccountType/>
      </UserInfo>
    </Owner>
    <CultureName xmlns="c17d24db-1525-423a-a246-76d2fc38ff69" xsi:nil="true"/>
    <Invited_Students xmlns="c17d24db-1525-423a-a246-76d2fc38ff6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28" ma:contentTypeDescription="Create a new document." ma:contentTypeScope="" ma:versionID="55d46ebd522b7eaea1f05981e82f6863">
  <xsd:schema xmlns:xsd="http://www.w3.org/2001/XMLSchema" xmlns:xs="http://www.w3.org/2001/XMLSchema" xmlns:p="http://schemas.microsoft.com/office/2006/metadata/properties" xmlns:ns3="c17d24db-1525-423a-a246-76d2fc38ff69" xmlns:ns4="2dfdbd87-feb3-4b3a-b11d-aaad4bfbe884" targetNamespace="http://schemas.microsoft.com/office/2006/metadata/properties" ma:root="true" ma:fieldsID="5fde582cda2de9e6ed5612c46b885145" ns3:_="" ns4:_="">
    <xsd:import namespace="c17d24db-1525-423a-a246-76d2fc38ff69"/>
    <xsd:import namespace="2dfdbd87-feb3-4b3a-b11d-aaad4bfbe8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F20F92-CBA7-4B66-818F-54333A7A45AB}">
  <ds:schemaRefs>
    <ds:schemaRef ds:uri="http://schemas.microsoft.com/office/2006/metadata/properties"/>
    <ds:schemaRef ds:uri="http://schemas.microsoft.com/office/infopath/2007/PartnerControls"/>
    <ds:schemaRef ds:uri="c17d24db-1525-423a-a246-76d2fc38ff69"/>
  </ds:schemaRefs>
</ds:datastoreItem>
</file>

<file path=customXml/itemProps2.xml><?xml version="1.0" encoding="utf-8"?>
<ds:datastoreItem xmlns:ds="http://schemas.openxmlformats.org/officeDocument/2006/customXml" ds:itemID="{D09C6BFF-A711-4DD2-BBE2-BBD0D774F3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7d24db-1525-423a-a246-76d2fc38ff69"/>
    <ds:schemaRef ds:uri="2dfdbd87-feb3-4b3a-b11d-aaad4bfbe8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50AE5B-EB3F-44A1-A438-0487B4ED72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484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Modern Love</vt:lpstr>
      <vt:lpstr>The Hand</vt:lpstr>
      <vt:lpstr>SketchyVTI</vt:lpstr>
      <vt:lpstr>SPRING BREAK</vt:lpstr>
      <vt:lpstr>Day # 1 – Disneyland</vt:lpstr>
      <vt:lpstr>Day # 1</vt:lpstr>
      <vt:lpstr>Day # 1</vt:lpstr>
      <vt:lpstr>Day # 2 – San Diego Zoo</vt:lpstr>
      <vt:lpstr>Day # 2</vt:lpstr>
      <vt:lpstr>Day # 2</vt:lpstr>
      <vt:lpstr>Day # 3 – Smithsonian Museum</vt:lpstr>
      <vt:lpstr>Day # 3</vt:lpstr>
      <vt:lpstr>Day # 3</vt:lpstr>
      <vt:lpstr>Day # 4 – National Parks</vt:lpstr>
      <vt:lpstr>Day # 4</vt:lpstr>
      <vt:lpstr>Day #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BREAK</dc:title>
  <dc:creator>Dan Braico</dc:creator>
  <cp:lastModifiedBy>Dan Braico</cp:lastModifiedBy>
  <cp:revision>2</cp:revision>
  <dcterms:created xsi:type="dcterms:W3CDTF">2020-04-07T21:06:16Z</dcterms:created>
  <dcterms:modified xsi:type="dcterms:W3CDTF">2020-04-08T16:56:30Z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0x01010044BCC1D7AB61D146A6566415FBD49CE6</vt:lpwstr>
  </property>
</Properties>
</file>