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A38A44-6D26-4754-884B-FAA662344BB1}" v="6" dt="2020-04-07T17:30:36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077F762A-9513-4818-AF27-B2FB9740178E}"/>
    <pc:docChg chg="custSel modSld">
      <pc:chgData name="Dan Braico" userId="da0010a7-427e-4724-9fe6-a7dcb73fe8bb" providerId="ADAL" clId="{077F762A-9513-4818-AF27-B2FB9740178E}" dt="2020-04-07T17:44:26.699" v="139" actId="14100"/>
      <pc:docMkLst>
        <pc:docMk/>
      </pc:docMkLst>
      <pc:sldChg chg="modSp">
        <pc:chgData name="Dan Braico" userId="da0010a7-427e-4724-9fe6-a7dcb73fe8bb" providerId="ADAL" clId="{077F762A-9513-4818-AF27-B2FB9740178E}" dt="2020-04-07T17:16:10.398" v="12" actId="20577"/>
        <pc:sldMkLst>
          <pc:docMk/>
          <pc:sldMk cId="1149485380" sldId="263"/>
        </pc:sldMkLst>
        <pc:spChg chg="mod">
          <ac:chgData name="Dan Braico" userId="da0010a7-427e-4724-9fe6-a7dcb73fe8bb" providerId="ADAL" clId="{077F762A-9513-4818-AF27-B2FB9740178E}" dt="2020-04-07T17:15:45.788" v="6" actId="6549"/>
          <ac:spMkLst>
            <pc:docMk/>
            <pc:sldMk cId="1149485380" sldId="263"/>
            <ac:spMk id="21" creationId="{0138C83A-3078-44E9-AE45-AD44C51D3AE4}"/>
          </ac:spMkLst>
        </pc:spChg>
        <pc:spChg chg="mod">
          <ac:chgData name="Dan Braico" userId="da0010a7-427e-4724-9fe6-a7dcb73fe8bb" providerId="ADAL" clId="{077F762A-9513-4818-AF27-B2FB9740178E}" dt="2020-04-07T17:16:10.398" v="12" actId="20577"/>
          <ac:spMkLst>
            <pc:docMk/>
            <pc:sldMk cId="1149485380" sldId="263"/>
            <ac:spMk id="22" creationId="{DC796D95-5A1D-42DD-9D6D-E0430F863E6D}"/>
          </ac:spMkLst>
        </pc:spChg>
      </pc:sldChg>
      <pc:sldChg chg="addSp delSp modSp">
        <pc:chgData name="Dan Braico" userId="da0010a7-427e-4724-9fe6-a7dcb73fe8bb" providerId="ADAL" clId="{077F762A-9513-4818-AF27-B2FB9740178E}" dt="2020-04-07T17:44:26.699" v="139" actId="14100"/>
        <pc:sldMkLst>
          <pc:docMk/>
          <pc:sldMk cId="3769655038" sldId="264"/>
        </pc:sldMkLst>
        <pc:spChg chg="mod">
          <ac:chgData name="Dan Braico" userId="da0010a7-427e-4724-9fe6-a7dcb73fe8bb" providerId="ADAL" clId="{077F762A-9513-4818-AF27-B2FB9740178E}" dt="2020-04-07T17:44:21.473" v="137" actId="20577"/>
          <ac:spMkLst>
            <pc:docMk/>
            <pc:sldMk cId="3769655038" sldId="264"/>
            <ac:spMk id="21" creationId="{0138C83A-3078-44E9-AE45-AD44C51D3AE4}"/>
          </ac:spMkLst>
        </pc:spChg>
        <pc:picChg chg="add mod">
          <ac:chgData name="Dan Braico" userId="da0010a7-427e-4724-9fe6-a7dcb73fe8bb" providerId="ADAL" clId="{077F762A-9513-4818-AF27-B2FB9740178E}" dt="2020-04-07T17:18:03.900" v="61"/>
          <ac:picMkLst>
            <pc:docMk/>
            <pc:sldMk cId="3769655038" sldId="264"/>
            <ac:picMk id="4" creationId="{E83682D3-396D-4D04-8E6D-F49BB6D6426F}"/>
          </ac:picMkLst>
        </pc:picChg>
        <pc:picChg chg="add mod">
          <ac:chgData name="Dan Braico" userId="da0010a7-427e-4724-9fe6-a7dcb73fe8bb" providerId="ADAL" clId="{077F762A-9513-4818-AF27-B2FB9740178E}" dt="2020-04-07T17:44:26.699" v="139" actId="14100"/>
          <ac:picMkLst>
            <pc:docMk/>
            <pc:sldMk cId="3769655038" sldId="264"/>
            <ac:picMk id="5" creationId="{9BF46076-8144-48CF-93A9-5146DEFAF971}"/>
          </ac:picMkLst>
        </pc:picChg>
        <pc:picChg chg="del">
          <ac:chgData name="Dan Braico" userId="da0010a7-427e-4724-9fe6-a7dcb73fe8bb" providerId="ADAL" clId="{077F762A-9513-4818-AF27-B2FB9740178E}" dt="2020-04-07T17:18:05.748" v="62" actId="478"/>
          <ac:picMkLst>
            <pc:docMk/>
            <pc:sldMk cId="3769655038" sldId="264"/>
            <ac:picMk id="6" creationId="{ACCFDBA2-F313-4C8D-A4B1-3FDE43CAE454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1B1E5-2B2A-482A-ABD5-74FBE6B4AA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C668D3-E3AD-4D9C-AE2D-A3F4ABE2A560}">
      <dgm:prSet custT="1"/>
      <dgm:spPr/>
      <dgm:t>
        <a:bodyPr/>
        <a:lstStyle/>
        <a:p>
          <a:r>
            <a:rPr lang="en-CA" sz="3200" dirty="0"/>
            <a:t>Morning Message</a:t>
          </a:r>
          <a:endParaRPr lang="en-US" sz="3200" dirty="0"/>
        </a:p>
      </dgm:t>
    </dgm:pt>
    <dgm:pt modelId="{CC00132E-6888-4CA7-AB94-D7D3870384DE}" type="parTrans" cxnId="{5A5399EB-39C0-4D24-945A-D005B8570D08}">
      <dgm:prSet/>
      <dgm:spPr/>
      <dgm:t>
        <a:bodyPr/>
        <a:lstStyle/>
        <a:p>
          <a:endParaRPr lang="en-US"/>
        </a:p>
      </dgm:t>
    </dgm:pt>
    <dgm:pt modelId="{67DAF201-2F77-42F7-9DCF-8CC98D8B5281}" type="sibTrans" cxnId="{5A5399EB-39C0-4D24-945A-D005B8570D08}">
      <dgm:prSet/>
      <dgm:spPr/>
      <dgm:t>
        <a:bodyPr/>
        <a:lstStyle/>
        <a:p>
          <a:endParaRPr lang="en-US"/>
        </a:p>
      </dgm:t>
    </dgm:pt>
    <dgm:pt modelId="{2C868411-8438-47FA-8DD9-48FAE0F17DC6}">
      <dgm:prSet custT="1"/>
      <dgm:spPr/>
      <dgm:t>
        <a:bodyPr/>
        <a:lstStyle/>
        <a:p>
          <a:r>
            <a:rPr lang="en-CA" sz="3200" dirty="0"/>
            <a:t>Reading</a:t>
          </a:r>
          <a:endParaRPr lang="en-US" sz="3200" dirty="0"/>
        </a:p>
      </dgm:t>
    </dgm:pt>
    <dgm:pt modelId="{2ED48C92-6DEC-401F-88B8-99BEF9DA926C}" type="parTrans" cxnId="{3C7AEDC5-5D52-4187-AFE3-0C8368504BB0}">
      <dgm:prSet/>
      <dgm:spPr/>
      <dgm:t>
        <a:bodyPr/>
        <a:lstStyle/>
        <a:p>
          <a:endParaRPr lang="en-US"/>
        </a:p>
      </dgm:t>
    </dgm:pt>
    <dgm:pt modelId="{D2168E5C-99E4-408E-B252-7A08266EEECC}" type="sibTrans" cxnId="{3C7AEDC5-5D52-4187-AFE3-0C8368504BB0}">
      <dgm:prSet/>
      <dgm:spPr/>
      <dgm:t>
        <a:bodyPr/>
        <a:lstStyle/>
        <a:p>
          <a:endParaRPr lang="en-US"/>
        </a:p>
      </dgm:t>
    </dgm:pt>
    <dgm:pt modelId="{D1ACC9B0-664E-48CC-A48E-9F48A93AEDD4}">
      <dgm:prSet custT="1"/>
      <dgm:spPr/>
      <dgm:t>
        <a:bodyPr/>
        <a:lstStyle/>
        <a:p>
          <a:r>
            <a:rPr lang="en-CA" sz="3200" dirty="0"/>
            <a:t>Writing</a:t>
          </a:r>
          <a:endParaRPr lang="en-US" sz="3200" dirty="0"/>
        </a:p>
      </dgm:t>
    </dgm:pt>
    <dgm:pt modelId="{1C22DCB1-F957-4A70-A993-1168FEF3F1CD}" type="parTrans" cxnId="{4905B50A-AEE4-40A0-BFB6-BC83293DEAE9}">
      <dgm:prSet/>
      <dgm:spPr/>
      <dgm:t>
        <a:bodyPr/>
        <a:lstStyle/>
        <a:p>
          <a:endParaRPr lang="en-US"/>
        </a:p>
      </dgm:t>
    </dgm:pt>
    <dgm:pt modelId="{03763AA5-EA94-4DC2-A2EA-3E51FCC6C3C6}" type="sibTrans" cxnId="{4905B50A-AEE4-40A0-BFB6-BC83293DEAE9}">
      <dgm:prSet/>
      <dgm:spPr/>
      <dgm:t>
        <a:bodyPr/>
        <a:lstStyle/>
        <a:p>
          <a:endParaRPr lang="en-US"/>
        </a:p>
      </dgm:t>
    </dgm:pt>
    <dgm:pt modelId="{7EB9EC78-FDE5-4DDC-A25F-917E524389B3}">
      <dgm:prSet custT="1"/>
      <dgm:spPr/>
      <dgm:t>
        <a:bodyPr/>
        <a:lstStyle/>
        <a:p>
          <a:r>
            <a:rPr lang="en-CA" sz="3200" dirty="0"/>
            <a:t>Math</a:t>
          </a:r>
          <a:endParaRPr lang="en-US" sz="3200" dirty="0"/>
        </a:p>
      </dgm:t>
    </dgm:pt>
    <dgm:pt modelId="{59900E67-288C-4546-ACC4-E77FF77C5373}" type="parTrans" cxnId="{39B76D9D-BEA5-4DC5-B049-0E668F4B2910}">
      <dgm:prSet/>
      <dgm:spPr/>
      <dgm:t>
        <a:bodyPr/>
        <a:lstStyle/>
        <a:p>
          <a:endParaRPr lang="en-US"/>
        </a:p>
      </dgm:t>
    </dgm:pt>
    <dgm:pt modelId="{AF168B91-8344-4F13-B9D4-7E126AE335A5}" type="sibTrans" cxnId="{39B76D9D-BEA5-4DC5-B049-0E668F4B2910}">
      <dgm:prSet/>
      <dgm:spPr/>
      <dgm:t>
        <a:bodyPr/>
        <a:lstStyle/>
        <a:p>
          <a:endParaRPr lang="en-US"/>
        </a:p>
      </dgm:t>
    </dgm:pt>
    <dgm:pt modelId="{FC60DB0D-5355-4192-8C72-FD0F6CC25F46}">
      <dgm:prSet custT="1"/>
      <dgm:spPr/>
      <dgm:t>
        <a:bodyPr/>
        <a:lstStyle/>
        <a:p>
          <a:r>
            <a:rPr lang="en-CA" sz="3200" dirty="0"/>
            <a:t>Daily Physical Activity</a:t>
          </a:r>
          <a:endParaRPr lang="en-US" sz="3200" dirty="0"/>
        </a:p>
      </dgm:t>
    </dgm:pt>
    <dgm:pt modelId="{F5287E58-D93F-4589-8E68-0E4ED9EDC489}" type="parTrans" cxnId="{C77EC62A-C106-47F7-8BF4-2E5292488746}">
      <dgm:prSet/>
      <dgm:spPr/>
      <dgm:t>
        <a:bodyPr/>
        <a:lstStyle/>
        <a:p>
          <a:endParaRPr lang="en-US"/>
        </a:p>
      </dgm:t>
    </dgm:pt>
    <dgm:pt modelId="{B3672068-D90A-4CD3-A1E7-B3C773B8E252}" type="sibTrans" cxnId="{C77EC62A-C106-47F7-8BF4-2E5292488746}">
      <dgm:prSet/>
      <dgm:spPr/>
      <dgm:t>
        <a:bodyPr/>
        <a:lstStyle/>
        <a:p>
          <a:endParaRPr lang="en-US"/>
        </a:p>
      </dgm:t>
    </dgm:pt>
    <dgm:pt modelId="{D8C5D3F5-91E9-4CEE-A24B-47A400EAFF34}" type="pres">
      <dgm:prSet presAssocID="{8121B1E5-2B2A-482A-ABD5-74FBE6B4AAC5}" presName="root" presStyleCnt="0">
        <dgm:presLayoutVars>
          <dgm:dir/>
          <dgm:resizeHandles val="exact"/>
        </dgm:presLayoutVars>
      </dgm:prSet>
      <dgm:spPr/>
    </dgm:pt>
    <dgm:pt modelId="{A9692A5F-8E9D-4D4C-B824-950D8E6E7BF4}" type="pres">
      <dgm:prSet presAssocID="{F5C668D3-E3AD-4D9C-AE2D-A3F4ABE2A560}" presName="compNode" presStyleCnt="0"/>
      <dgm:spPr/>
    </dgm:pt>
    <dgm:pt modelId="{DD394D21-9555-444E-8C36-A6573FDA26C7}" type="pres">
      <dgm:prSet presAssocID="{F5C668D3-E3AD-4D9C-AE2D-A3F4ABE2A560}" presName="bgRect" presStyleLbl="bgShp" presStyleIdx="0" presStyleCnt="5"/>
      <dgm:spPr/>
    </dgm:pt>
    <dgm:pt modelId="{B803F9F0-693C-403D-AA2C-6245606D94C9}" type="pres">
      <dgm:prSet presAssocID="{F5C668D3-E3AD-4D9C-AE2D-A3F4ABE2A56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F9ECA285-EEA0-49C7-BD85-C76FBBDDF5CF}" type="pres">
      <dgm:prSet presAssocID="{F5C668D3-E3AD-4D9C-AE2D-A3F4ABE2A560}" presName="spaceRect" presStyleCnt="0"/>
      <dgm:spPr/>
    </dgm:pt>
    <dgm:pt modelId="{76928222-7A0B-44AC-BC44-A1D1F68621AE}" type="pres">
      <dgm:prSet presAssocID="{F5C668D3-E3AD-4D9C-AE2D-A3F4ABE2A560}" presName="parTx" presStyleLbl="revTx" presStyleIdx="0" presStyleCnt="5">
        <dgm:presLayoutVars>
          <dgm:chMax val="0"/>
          <dgm:chPref val="0"/>
        </dgm:presLayoutVars>
      </dgm:prSet>
      <dgm:spPr/>
    </dgm:pt>
    <dgm:pt modelId="{15073189-34A2-4FA7-A118-0F2716A7E050}" type="pres">
      <dgm:prSet presAssocID="{67DAF201-2F77-42F7-9DCF-8CC98D8B5281}" presName="sibTrans" presStyleCnt="0"/>
      <dgm:spPr/>
    </dgm:pt>
    <dgm:pt modelId="{19E36C29-FEA7-4A76-90E6-F85E297C7C1B}" type="pres">
      <dgm:prSet presAssocID="{2C868411-8438-47FA-8DD9-48FAE0F17DC6}" presName="compNode" presStyleCnt="0"/>
      <dgm:spPr/>
    </dgm:pt>
    <dgm:pt modelId="{EF59258A-103D-48F6-9F44-3F86219F0868}" type="pres">
      <dgm:prSet presAssocID="{2C868411-8438-47FA-8DD9-48FAE0F17DC6}" presName="bgRect" presStyleLbl="bgShp" presStyleIdx="1" presStyleCnt="5"/>
      <dgm:spPr/>
    </dgm:pt>
    <dgm:pt modelId="{74F66890-6836-412E-AB82-D13C8904CC3F}" type="pres">
      <dgm:prSet presAssocID="{2C868411-8438-47FA-8DD9-48FAE0F17D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D9E0BCF-D1EA-4591-B986-8B9158DC713A}" type="pres">
      <dgm:prSet presAssocID="{2C868411-8438-47FA-8DD9-48FAE0F17DC6}" presName="spaceRect" presStyleCnt="0"/>
      <dgm:spPr/>
    </dgm:pt>
    <dgm:pt modelId="{846FEBCD-FA5D-46D0-A23D-C656784D8E53}" type="pres">
      <dgm:prSet presAssocID="{2C868411-8438-47FA-8DD9-48FAE0F17DC6}" presName="parTx" presStyleLbl="revTx" presStyleIdx="1" presStyleCnt="5">
        <dgm:presLayoutVars>
          <dgm:chMax val="0"/>
          <dgm:chPref val="0"/>
        </dgm:presLayoutVars>
      </dgm:prSet>
      <dgm:spPr/>
    </dgm:pt>
    <dgm:pt modelId="{2E83B35A-E7F9-4808-AF12-E23BE77AD241}" type="pres">
      <dgm:prSet presAssocID="{D2168E5C-99E4-408E-B252-7A08266EEECC}" presName="sibTrans" presStyleCnt="0"/>
      <dgm:spPr/>
    </dgm:pt>
    <dgm:pt modelId="{868B8B61-7CCC-4AEF-8E2C-2C3F98DB2862}" type="pres">
      <dgm:prSet presAssocID="{D1ACC9B0-664E-48CC-A48E-9F48A93AEDD4}" presName="compNode" presStyleCnt="0"/>
      <dgm:spPr/>
    </dgm:pt>
    <dgm:pt modelId="{BF84A521-7F6F-4F2C-8955-D8AEE289B8A2}" type="pres">
      <dgm:prSet presAssocID="{D1ACC9B0-664E-48CC-A48E-9F48A93AEDD4}" presName="bgRect" presStyleLbl="bgShp" presStyleIdx="2" presStyleCnt="5"/>
      <dgm:spPr/>
    </dgm:pt>
    <dgm:pt modelId="{3CF88553-4A49-4B56-B249-A288F9F80F0A}" type="pres">
      <dgm:prSet presAssocID="{D1ACC9B0-664E-48CC-A48E-9F48A93AED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C9336E3-613A-4900-924E-626ADF320F2E}" type="pres">
      <dgm:prSet presAssocID="{D1ACC9B0-664E-48CC-A48E-9F48A93AEDD4}" presName="spaceRect" presStyleCnt="0"/>
      <dgm:spPr/>
    </dgm:pt>
    <dgm:pt modelId="{A7FAC9FA-CBDE-4822-A1B4-CB5B0870C4A2}" type="pres">
      <dgm:prSet presAssocID="{D1ACC9B0-664E-48CC-A48E-9F48A93AEDD4}" presName="parTx" presStyleLbl="revTx" presStyleIdx="2" presStyleCnt="5">
        <dgm:presLayoutVars>
          <dgm:chMax val="0"/>
          <dgm:chPref val="0"/>
        </dgm:presLayoutVars>
      </dgm:prSet>
      <dgm:spPr/>
    </dgm:pt>
    <dgm:pt modelId="{3920E441-1874-430B-9361-53E700AD482D}" type="pres">
      <dgm:prSet presAssocID="{03763AA5-EA94-4DC2-A2EA-3E51FCC6C3C6}" presName="sibTrans" presStyleCnt="0"/>
      <dgm:spPr/>
    </dgm:pt>
    <dgm:pt modelId="{2D0F1BFC-2F83-44DA-B8F5-5D656F5D42F8}" type="pres">
      <dgm:prSet presAssocID="{7EB9EC78-FDE5-4DDC-A25F-917E524389B3}" presName="compNode" presStyleCnt="0"/>
      <dgm:spPr/>
    </dgm:pt>
    <dgm:pt modelId="{C3AC2113-8A24-4D71-99A7-F492A940D55D}" type="pres">
      <dgm:prSet presAssocID="{7EB9EC78-FDE5-4DDC-A25F-917E524389B3}" presName="bgRect" presStyleLbl="bgShp" presStyleIdx="3" presStyleCnt="5"/>
      <dgm:spPr/>
    </dgm:pt>
    <dgm:pt modelId="{1DD0CF5F-390C-4751-93E9-8B7283403045}" type="pres">
      <dgm:prSet presAssocID="{7EB9EC78-FDE5-4DDC-A25F-917E524389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BA815A6-DDD8-4950-8B08-3A24D66F09B4}" type="pres">
      <dgm:prSet presAssocID="{7EB9EC78-FDE5-4DDC-A25F-917E524389B3}" presName="spaceRect" presStyleCnt="0"/>
      <dgm:spPr/>
    </dgm:pt>
    <dgm:pt modelId="{F0089A94-8CB6-48DF-88F2-64650BEC01AD}" type="pres">
      <dgm:prSet presAssocID="{7EB9EC78-FDE5-4DDC-A25F-917E524389B3}" presName="parTx" presStyleLbl="revTx" presStyleIdx="3" presStyleCnt="5">
        <dgm:presLayoutVars>
          <dgm:chMax val="0"/>
          <dgm:chPref val="0"/>
        </dgm:presLayoutVars>
      </dgm:prSet>
      <dgm:spPr/>
    </dgm:pt>
    <dgm:pt modelId="{A991EC10-74CD-4E74-8DC8-0D23B9FC4A17}" type="pres">
      <dgm:prSet presAssocID="{AF168B91-8344-4F13-B9D4-7E126AE335A5}" presName="sibTrans" presStyleCnt="0"/>
      <dgm:spPr/>
    </dgm:pt>
    <dgm:pt modelId="{A54DB941-D0ED-4CAA-AAA9-98678EEAB17D}" type="pres">
      <dgm:prSet presAssocID="{FC60DB0D-5355-4192-8C72-FD0F6CC25F46}" presName="compNode" presStyleCnt="0"/>
      <dgm:spPr/>
    </dgm:pt>
    <dgm:pt modelId="{4795723C-7943-489B-8EFD-708CC3F55B6F}" type="pres">
      <dgm:prSet presAssocID="{FC60DB0D-5355-4192-8C72-FD0F6CC25F46}" presName="bgRect" presStyleLbl="bgShp" presStyleIdx="4" presStyleCnt="5"/>
      <dgm:spPr/>
    </dgm:pt>
    <dgm:pt modelId="{0AFA44D8-4A55-49CA-9199-FAE49E4DC97C}" type="pres">
      <dgm:prSet presAssocID="{FC60DB0D-5355-4192-8C72-FD0F6CC25F4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AEA1BCC2-11A7-4CAE-A367-7C8B96962F0A}" type="pres">
      <dgm:prSet presAssocID="{FC60DB0D-5355-4192-8C72-FD0F6CC25F46}" presName="spaceRect" presStyleCnt="0"/>
      <dgm:spPr/>
    </dgm:pt>
    <dgm:pt modelId="{47055A3A-AE8D-4629-B14B-68B2AD6AE926}" type="pres">
      <dgm:prSet presAssocID="{FC60DB0D-5355-4192-8C72-FD0F6CC25F4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05B50A-AEE4-40A0-BFB6-BC83293DEAE9}" srcId="{8121B1E5-2B2A-482A-ABD5-74FBE6B4AAC5}" destId="{D1ACC9B0-664E-48CC-A48E-9F48A93AEDD4}" srcOrd="2" destOrd="0" parTransId="{1C22DCB1-F957-4A70-A993-1168FEF3F1CD}" sibTransId="{03763AA5-EA94-4DC2-A2EA-3E51FCC6C3C6}"/>
    <dgm:cxn modelId="{186F2F1A-5D43-43E9-84CC-9B884EA727A9}" type="presOf" srcId="{FC60DB0D-5355-4192-8C72-FD0F6CC25F46}" destId="{47055A3A-AE8D-4629-B14B-68B2AD6AE926}" srcOrd="0" destOrd="0" presId="urn:microsoft.com/office/officeart/2018/2/layout/IconVerticalSolidList"/>
    <dgm:cxn modelId="{C77EC62A-C106-47F7-8BF4-2E5292488746}" srcId="{8121B1E5-2B2A-482A-ABD5-74FBE6B4AAC5}" destId="{FC60DB0D-5355-4192-8C72-FD0F6CC25F46}" srcOrd="4" destOrd="0" parTransId="{F5287E58-D93F-4589-8E68-0E4ED9EDC489}" sibTransId="{B3672068-D90A-4CD3-A1E7-B3C773B8E252}"/>
    <dgm:cxn modelId="{50E47E39-5380-40D3-BF3A-76B43518E850}" type="presOf" srcId="{8121B1E5-2B2A-482A-ABD5-74FBE6B4AAC5}" destId="{D8C5D3F5-91E9-4CEE-A24B-47A400EAFF34}" srcOrd="0" destOrd="0" presId="urn:microsoft.com/office/officeart/2018/2/layout/IconVerticalSolidList"/>
    <dgm:cxn modelId="{5CB99E82-7F1B-4142-8BE0-67E2AD6C2C48}" type="presOf" srcId="{7EB9EC78-FDE5-4DDC-A25F-917E524389B3}" destId="{F0089A94-8CB6-48DF-88F2-64650BEC01AD}" srcOrd="0" destOrd="0" presId="urn:microsoft.com/office/officeart/2018/2/layout/IconVerticalSolidList"/>
    <dgm:cxn modelId="{39B76D9D-BEA5-4DC5-B049-0E668F4B2910}" srcId="{8121B1E5-2B2A-482A-ABD5-74FBE6B4AAC5}" destId="{7EB9EC78-FDE5-4DDC-A25F-917E524389B3}" srcOrd="3" destOrd="0" parTransId="{59900E67-288C-4546-ACC4-E77FF77C5373}" sibTransId="{AF168B91-8344-4F13-B9D4-7E126AE335A5}"/>
    <dgm:cxn modelId="{46C67AA8-F03B-4C44-B3C8-3E9BE05FC00B}" type="presOf" srcId="{D1ACC9B0-664E-48CC-A48E-9F48A93AEDD4}" destId="{A7FAC9FA-CBDE-4822-A1B4-CB5B0870C4A2}" srcOrd="0" destOrd="0" presId="urn:microsoft.com/office/officeart/2018/2/layout/IconVerticalSolidList"/>
    <dgm:cxn modelId="{58E45CAC-9B90-4784-826F-98C814247147}" type="presOf" srcId="{2C868411-8438-47FA-8DD9-48FAE0F17DC6}" destId="{846FEBCD-FA5D-46D0-A23D-C656784D8E53}" srcOrd="0" destOrd="0" presId="urn:microsoft.com/office/officeart/2018/2/layout/IconVerticalSolidList"/>
    <dgm:cxn modelId="{3C7AEDC5-5D52-4187-AFE3-0C8368504BB0}" srcId="{8121B1E5-2B2A-482A-ABD5-74FBE6B4AAC5}" destId="{2C868411-8438-47FA-8DD9-48FAE0F17DC6}" srcOrd="1" destOrd="0" parTransId="{2ED48C92-6DEC-401F-88B8-99BEF9DA926C}" sibTransId="{D2168E5C-99E4-408E-B252-7A08266EEECC}"/>
    <dgm:cxn modelId="{201DE7D8-B42B-47AC-A3E5-CB765733229D}" type="presOf" srcId="{F5C668D3-E3AD-4D9C-AE2D-A3F4ABE2A560}" destId="{76928222-7A0B-44AC-BC44-A1D1F68621AE}" srcOrd="0" destOrd="0" presId="urn:microsoft.com/office/officeart/2018/2/layout/IconVerticalSolidList"/>
    <dgm:cxn modelId="{5A5399EB-39C0-4D24-945A-D005B8570D08}" srcId="{8121B1E5-2B2A-482A-ABD5-74FBE6B4AAC5}" destId="{F5C668D3-E3AD-4D9C-AE2D-A3F4ABE2A560}" srcOrd="0" destOrd="0" parTransId="{CC00132E-6888-4CA7-AB94-D7D3870384DE}" sibTransId="{67DAF201-2F77-42F7-9DCF-8CC98D8B5281}"/>
    <dgm:cxn modelId="{774DD8A9-6CC6-436E-A635-A63947C14D31}" type="presParOf" srcId="{D8C5D3F5-91E9-4CEE-A24B-47A400EAFF34}" destId="{A9692A5F-8E9D-4D4C-B824-950D8E6E7BF4}" srcOrd="0" destOrd="0" presId="urn:microsoft.com/office/officeart/2018/2/layout/IconVerticalSolidList"/>
    <dgm:cxn modelId="{3636D960-387F-4818-9F04-3DC93677596C}" type="presParOf" srcId="{A9692A5F-8E9D-4D4C-B824-950D8E6E7BF4}" destId="{DD394D21-9555-444E-8C36-A6573FDA26C7}" srcOrd="0" destOrd="0" presId="urn:microsoft.com/office/officeart/2018/2/layout/IconVerticalSolidList"/>
    <dgm:cxn modelId="{AFC3FA38-DF41-4938-9D7F-63E19512BE96}" type="presParOf" srcId="{A9692A5F-8E9D-4D4C-B824-950D8E6E7BF4}" destId="{B803F9F0-693C-403D-AA2C-6245606D94C9}" srcOrd="1" destOrd="0" presId="urn:microsoft.com/office/officeart/2018/2/layout/IconVerticalSolidList"/>
    <dgm:cxn modelId="{5FAC4B00-AA97-498E-848B-0E60F36042FC}" type="presParOf" srcId="{A9692A5F-8E9D-4D4C-B824-950D8E6E7BF4}" destId="{F9ECA285-EEA0-49C7-BD85-C76FBBDDF5CF}" srcOrd="2" destOrd="0" presId="urn:microsoft.com/office/officeart/2018/2/layout/IconVerticalSolidList"/>
    <dgm:cxn modelId="{3C47A64B-6B01-4EB4-8AB4-191653CE9639}" type="presParOf" srcId="{A9692A5F-8E9D-4D4C-B824-950D8E6E7BF4}" destId="{76928222-7A0B-44AC-BC44-A1D1F68621AE}" srcOrd="3" destOrd="0" presId="urn:microsoft.com/office/officeart/2018/2/layout/IconVerticalSolidList"/>
    <dgm:cxn modelId="{62FA285A-9AD1-4C09-9E8C-E02420DB355A}" type="presParOf" srcId="{D8C5D3F5-91E9-4CEE-A24B-47A400EAFF34}" destId="{15073189-34A2-4FA7-A118-0F2716A7E050}" srcOrd="1" destOrd="0" presId="urn:microsoft.com/office/officeart/2018/2/layout/IconVerticalSolidList"/>
    <dgm:cxn modelId="{D8703017-89BA-4518-89BE-899AA7A6AA8E}" type="presParOf" srcId="{D8C5D3F5-91E9-4CEE-A24B-47A400EAFF34}" destId="{19E36C29-FEA7-4A76-90E6-F85E297C7C1B}" srcOrd="2" destOrd="0" presId="urn:microsoft.com/office/officeart/2018/2/layout/IconVerticalSolidList"/>
    <dgm:cxn modelId="{869DD6A0-4F32-4632-B020-98B812BBB0E7}" type="presParOf" srcId="{19E36C29-FEA7-4A76-90E6-F85E297C7C1B}" destId="{EF59258A-103D-48F6-9F44-3F86219F0868}" srcOrd="0" destOrd="0" presId="urn:microsoft.com/office/officeart/2018/2/layout/IconVerticalSolidList"/>
    <dgm:cxn modelId="{3A1497FD-7E9B-4A38-8369-8B1E854F66D8}" type="presParOf" srcId="{19E36C29-FEA7-4A76-90E6-F85E297C7C1B}" destId="{74F66890-6836-412E-AB82-D13C8904CC3F}" srcOrd="1" destOrd="0" presId="urn:microsoft.com/office/officeart/2018/2/layout/IconVerticalSolidList"/>
    <dgm:cxn modelId="{A72C9D89-7429-49DD-A47E-530C38147DEC}" type="presParOf" srcId="{19E36C29-FEA7-4A76-90E6-F85E297C7C1B}" destId="{AD9E0BCF-D1EA-4591-B986-8B9158DC713A}" srcOrd="2" destOrd="0" presId="urn:microsoft.com/office/officeart/2018/2/layout/IconVerticalSolidList"/>
    <dgm:cxn modelId="{16FAC8D9-C9B7-4A20-885C-6F230EA3844B}" type="presParOf" srcId="{19E36C29-FEA7-4A76-90E6-F85E297C7C1B}" destId="{846FEBCD-FA5D-46D0-A23D-C656784D8E53}" srcOrd="3" destOrd="0" presId="urn:microsoft.com/office/officeart/2018/2/layout/IconVerticalSolidList"/>
    <dgm:cxn modelId="{8A82CC84-4B48-40FB-9622-8244C54AD2BB}" type="presParOf" srcId="{D8C5D3F5-91E9-4CEE-A24B-47A400EAFF34}" destId="{2E83B35A-E7F9-4808-AF12-E23BE77AD241}" srcOrd="3" destOrd="0" presId="urn:microsoft.com/office/officeart/2018/2/layout/IconVerticalSolidList"/>
    <dgm:cxn modelId="{03122BA5-0DAC-4425-8376-9E5BA9A5F750}" type="presParOf" srcId="{D8C5D3F5-91E9-4CEE-A24B-47A400EAFF34}" destId="{868B8B61-7CCC-4AEF-8E2C-2C3F98DB2862}" srcOrd="4" destOrd="0" presId="urn:microsoft.com/office/officeart/2018/2/layout/IconVerticalSolidList"/>
    <dgm:cxn modelId="{94D4CC3B-A22B-4E4E-9BD2-CC83D101FA6D}" type="presParOf" srcId="{868B8B61-7CCC-4AEF-8E2C-2C3F98DB2862}" destId="{BF84A521-7F6F-4F2C-8955-D8AEE289B8A2}" srcOrd="0" destOrd="0" presId="urn:microsoft.com/office/officeart/2018/2/layout/IconVerticalSolidList"/>
    <dgm:cxn modelId="{C51491CA-737A-4835-9733-19BD9736CC47}" type="presParOf" srcId="{868B8B61-7CCC-4AEF-8E2C-2C3F98DB2862}" destId="{3CF88553-4A49-4B56-B249-A288F9F80F0A}" srcOrd="1" destOrd="0" presId="urn:microsoft.com/office/officeart/2018/2/layout/IconVerticalSolidList"/>
    <dgm:cxn modelId="{7785EF9B-236C-4B26-A960-0C66FD014F50}" type="presParOf" srcId="{868B8B61-7CCC-4AEF-8E2C-2C3F98DB2862}" destId="{BC9336E3-613A-4900-924E-626ADF320F2E}" srcOrd="2" destOrd="0" presId="urn:microsoft.com/office/officeart/2018/2/layout/IconVerticalSolidList"/>
    <dgm:cxn modelId="{49BED879-7EC3-41BF-A43A-26F4BA439863}" type="presParOf" srcId="{868B8B61-7CCC-4AEF-8E2C-2C3F98DB2862}" destId="{A7FAC9FA-CBDE-4822-A1B4-CB5B0870C4A2}" srcOrd="3" destOrd="0" presId="urn:microsoft.com/office/officeart/2018/2/layout/IconVerticalSolidList"/>
    <dgm:cxn modelId="{6CD065D6-93AB-4FCB-9880-004D0924B391}" type="presParOf" srcId="{D8C5D3F5-91E9-4CEE-A24B-47A400EAFF34}" destId="{3920E441-1874-430B-9361-53E700AD482D}" srcOrd="5" destOrd="0" presId="urn:microsoft.com/office/officeart/2018/2/layout/IconVerticalSolidList"/>
    <dgm:cxn modelId="{53928CA8-898C-44ED-BBFA-D323AAEE5F28}" type="presParOf" srcId="{D8C5D3F5-91E9-4CEE-A24B-47A400EAFF34}" destId="{2D0F1BFC-2F83-44DA-B8F5-5D656F5D42F8}" srcOrd="6" destOrd="0" presId="urn:microsoft.com/office/officeart/2018/2/layout/IconVerticalSolidList"/>
    <dgm:cxn modelId="{4F42507E-BAF1-4A22-8A09-7B544698FDA4}" type="presParOf" srcId="{2D0F1BFC-2F83-44DA-B8F5-5D656F5D42F8}" destId="{C3AC2113-8A24-4D71-99A7-F492A940D55D}" srcOrd="0" destOrd="0" presId="urn:microsoft.com/office/officeart/2018/2/layout/IconVerticalSolidList"/>
    <dgm:cxn modelId="{30B93E18-39F4-4D6A-8A0C-A758AA429C38}" type="presParOf" srcId="{2D0F1BFC-2F83-44DA-B8F5-5D656F5D42F8}" destId="{1DD0CF5F-390C-4751-93E9-8B7283403045}" srcOrd="1" destOrd="0" presId="urn:microsoft.com/office/officeart/2018/2/layout/IconVerticalSolidList"/>
    <dgm:cxn modelId="{0B75455E-CBB7-4D86-847F-B0AD66FA7407}" type="presParOf" srcId="{2D0F1BFC-2F83-44DA-B8F5-5D656F5D42F8}" destId="{4BA815A6-DDD8-4950-8B08-3A24D66F09B4}" srcOrd="2" destOrd="0" presId="urn:microsoft.com/office/officeart/2018/2/layout/IconVerticalSolidList"/>
    <dgm:cxn modelId="{D2E719DE-0A22-4745-A72D-4649628326DA}" type="presParOf" srcId="{2D0F1BFC-2F83-44DA-B8F5-5D656F5D42F8}" destId="{F0089A94-8CB6-48DF-88F2-64650BEC01AD}" srcOrd="3" destOrd="0" presId="urn:microsoft.com/office/officeart/2018/2/layout/IconVerticalSolidList"/>
    <dgm:cxn modelId="{16A5137E-BDF0-4B77-B854-0275E576F931}" type="presParOf" srcId="{D8C5D3F5-91E9-4CEE-A24B-47A400EAFF34}" destId="{A991EC10-74CD-4E74-8DC8-0D23B9FC4A17}" srcOrd="7" destOrd="0" presId="urn:microsoft.com/office/officeart/2018/2/layout/IconVerticalSolidList"/>
    <dgm:cxn modelId="{2865A9A7-36AF-4B0E-8AEA-1F007DF4BC75}" type="presParOf" srcId="{D8C5D3F5-91E9-4CEE-A24B-47A400EAFF34}" destId="{A54DB941-D0ED-4CAA-AAA9-98678EEAB17D}" srcOrd="8" destOrd="0" presId="urn:microsoft.com/office/officeart/2018/2/layout/IconVerticalSolidList"/>
    <dgm:cxn modelId="{8AD58A31-A19C-4087-86D6-FABDC47DCA8F}" type="presParOf" srcId="{A54DB941-D0ED-4CAA-AAA9-98678EEAB17D}" destId="{4795723C-7943-489B-8EFD-708CC3F55B6F}" srcOrd="0" destOrd="0" presId="urn:microsoft.com/office/officeart/2018/2/layout/IconVerticalSolidList"/>
    <dgm:cxn modelId="{CD682DBD-D335-4EFA-888B-15F6BDE79B32}" type="presParOf" srcId="{A54DB941-D0ED-4CAA-AAA9-98678EEAB17D}" destId="{0AFA44D8-4A55-49CA-9199-FAE49E4DC97C}" srcOrd="1" destOrd="0" presId="urn:microsoft.com/office/officeart/2018/2/layout/IconVerticalSolidList"/>
    <dgm:cxn modelId="{1D6BAD99-CD2E-451A-9385-B3E6694ACCB9}" type="presParOf" srcId="{A54DB941-D0ED-4CAA-AAA9-98678EEAB17D}" destId="{AEA1BCC2-11A7-4CAE-A367-7C8B96962F0A}" srcOrd="2" destOrd="0" presId="urn:microsoft.com/office/officeart/2018/2/layout/IconVerticalSolidList"/>
    <dgm:cxn modelId="{0E847453-17C5-4EFF-ABBC-C3446B9E5B88}" type="presParOf" srcId="{A54DB941-D0ED-4CAA-AAA9-98678EEAB17D}" destId="{47055A3A-AE8D-4629-B14B-68B2AD6AE9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94D21-9555-444E-8C36-A6573FDA26C7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3F9F0-693C-403D-AA2C-6245606D94C9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28222-7A0B-44AC-BC44-A1D1F68621AE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Morning Message</a:t>
          </a:r>
          <a:endParaRPr lang="en-US" sz="3200" kern="1200" dirty="0"/>
        </a:p>
      </dsp:txBody>
      <dsp:txXfrm>
        <a:off x="1064041" y="4325"/>
        <a:ext cx="5836470" cy="921248"/>
      </dsp:txXfrm>
    </dsp:sp>
    <dsp:sp modelId="{EF59258A-103D-48F6-9F44-3F86219F0868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66890-6836-412E-AB82-D13C8904CC3F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FEBCD-FA5D-46D0-A23D-C656784D8E53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Reading</a:t>
          </a:r>
          <a:endParaRPr lang="en-US" sz="3200" kern="1200" dirty="0"/>
        </a:p>
      </dsp:txBody>
      <dsp:txXfrm>
        <a:off x="1064041" y="1155885"/>
        <a:ext cx="5836470" cy="921248"/>
      </dsp:txXfrm>
    </dsp:sp>
    <dsp:sp modelId="{BF84A521-7F6F-4F2C-8955-D8AEE289B8A2}">
      <dsp:nvSpPr>
        <dsp:cNvPr id="0" name=""/>
        <dsp:cNvSpPr/>
      </dsp:nvSpPr>
      <dsp:spPr>
        <a:xfrm>
          <a:off x="0" y="230744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88553-4A49-4B56-B249-A288F9F80F0A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C9FA-CBDE-4822-A1B4-CB5B0870C4A2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Writing</a:t>
          </a:r>
          <a:endParaRPr lang="en-US" sz="3200" kern="1200" dirty="0"/>
        </a:p>
      </dsp:txBody>
      <dsp:txXfrm>
        <a:off x="1064041" y="2307446"/>
        <a:ext cx="5836470" cy="921248"/>
      </dsp:txXfrm>
    </dsp:sp>
    <dsp:sp modelId="{C3AC2113-8A24-4D71-99A7-F492A940D55D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0CF5F-390C-4751-93E9-8B7283403045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89A94-8CB6-48DF-88F2-64650BEC01AD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Math</a:t>
          </a:r>
          <a:endParaRPr lang="en-US" sz="3200" kern="1200" dirty="0"/>
        </a:p>
      </dsp:txBody>
      <dsp:txXfrm>
        <a:off x="1064041" y="3459006"/>
        <a:ext cx="5836470" cy="921248"/>
      </dsp:txXfrm>
    </dsp:sp>
    <dsp:sp modelId="{4795723C-7943-489B-8EFD-708CC3F55B6F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A44D8-4A55-49CA-9199-FAE49E4DC97C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5A3A-AE8D-4629-B14B-68B2AD6AE926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Daily Physical Activity</a:t>
          </a:r>
          <a:endParaRPr lang="en-US" sz="3200" kern="1200" dirty="0"/>
        </a:p>
      </dsp:txBody>
      <dsp:txXfrm>
        <a:off x="1064041" y="4610567"/>
        <a:ext cx="5836470" cy="92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n.Braico@lethsd.ab.ca" TargetMode="External"/><Relationship Id="rId2" Type="http://schemas.openxmlformats.org/officeDocument/2006/relationships/hyperlink" Target="https://www.kidsa-z.com/main/Logi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V-cvlZLNEB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schools.com/math/venn_diagram/venn_diagram_maker/" TargetMode="External"/><Relationship Id="rId2" Type="http://schemas.openxmlformats.org/officeDocument/2006/relationships/hyperlink" Target="http://www.learnalberta.ca/OnlineReferenceCentre.aspx?lang=en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math/additionandsubtraction/addingandsubtractingtens/" TargetMode="External"/><Relationship Id="rId2" Type="http://schemas.openxmlformats.org/officeDocument/2006/relationships/hyperlink" Target="https://www.splashlearn.com/math-skills/second-grade/number-sense/count-by-10-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19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Thursday, April 9,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Table of contents</a:t>
            </a:r>
            <a:endParaRPr lang="en-CA" sz="60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20B66C"/>
          </a:solidFill>
          <a:ln w="34925">
            <a:solidFill>
              <a:srgbClr val="20B66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085BAA-B632-4024-9302-B7AE32D22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3400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/>
              <a:t>Hello Kiddos,</a:t>
            </a:r>
          </a:p>
          <a:p>
            <a:pPr marL="0" indent="0">
              <a:buNone/>
            </a:pPr>
            <a:r>
              <a:rPr lang="en-CA" dirty="0"/>
              <a:t>Happy Thursday! Last day of the school week! Today we will be looking at the ‘</a:t>
            </a:r>
            <a:r>
              <a:rPr lang="en-CA" dirty="0" err="1"/>
              <a:t>th</a:t>
            </a:r>
            <a:r>
              <a:rPr lang="en-CA" dirty="0"/>
              <a:t>’ digraph, we are comparing and contrasting butterflies and an insect of your choice, and practicing adding and subtracting by 10s.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Mr. Braico</a:t>
            </a:r>
          </a:p>
        </p:txBody>
      </p:sp>
      <p:pic>
        <p:nvPicPr>
          <p:cNvPr id="8" name="Content Placeholder 7" descr="A picture containing person, man, holding, indoor&#10;&#10;Description automatically generated">
            <a:extLst>
              <a:ext uri="{FF2B5EF4-FFF2-40B4-BE49-F238E27FC236}">
                <a16:creationId xmlns:a16="http://schemas.microsoft.com/office/drawing/2014/main" id="{04F78B8A-F9F1-40EB-9DA2-1661BB242C0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0357"/>
            <a:ext cx="5181600" cy="3589823"/>
          </a:xfrm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/>
                </a:solidFill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pPr marL="457200" indent="-457200"/>
            <a:r>
              <a:rPr lang="en-CA" dirty="0"/>
              <a:t>Read a book from home or on </a:t>
            </a:r>
            <a:r>
              <a:rPr lang="en-CA" dirty="0">
                <a:hlinkClick r:id="rId2"/>
              </a:rPr>
              <a:t>RAZ kids</a:t>
            </a:r>
            <a:r>
              <a:rPr lang="en-CA" dirty="0"/>
              <a:t>.</a:t>
            </a:r>
          </a:p>
          <a:p>
            <a:pPr marL="457200" indent="-457200"/>
            <a:r>
              <a:rPr lang="en-CA" dirty="0"/>
              <a:t>Find any ‘</a:t>
            </a:r>
            <a:r>
              <a:rPr lang="en-CA" dirty="0" err="1"/>
              <a:t>th</a:t>
            </a:r>
            <a:r>
              <a:rPr lang="en-CA" dirty="0"/>
              <a:t>’ words in your book. Remember to stretch each sound like Stretchy Snake.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your what words you found with a parent or share it with Mr. Braico in an email or on your ClassDojo portfolio.</a:t>
            </a:r>
          </a:p>
          <a:p>
            <a:r>
              <a:rPr lang="en-CA" dirty="0">
                <a:hlinkClick r:id="rId3"/>
              </a:rPr>
              <a:t>dan.braico@lethsd.ab.ca</a:t>
            </a:r>
            <a:endParaRPr lang="en-C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 can apply a variety of strategies to help solve words.</a:t>
            </a:r>
            <a:endParaRPr lang="en-CA" dirty="0">
              <a:solidFill>
                <a:schemeClr val="accent6"/>
              </a:solidFill>
            </a:endParaRP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D54C61D6-C31A-4F70-B555-F414BE9FA4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0947" y="714393"/>
            <a:ext cx="1316448" cy="119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Head to Online Resource Centre by clicking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User: LA33</a:t>
            </a:r>
          </a:p>
          <a:p>
            <a:pPr lvl="1"/>
            <a:r>
              <a:rPr lang="en-US" dirty="0"/>
              <a:t>Password: 7434</a:t>
            </a:r>
          </a:p>
          <a:p>
            <a:r>
              <a:rPr lang="en-US" dirty="0"/>
              <a:t>Go to </a:t>
            </a:r>
            <a:r>
              <a:rPr lang="en-US" dirty="0" err="1"/>
              <a:t>PebbleGo</a:t>
            </a:r>
            <a:r>
              <a:rPr lang="en-US" dirty="0"/>
              <a:t> Science.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Search insects and then click one to learn all about that insect. </a:t>
            </a:r>
          </a:p>
          <a:p>
            <a:r>
              <a:rPr lang="en-US" dirty="0"/>
              <a:t>How are they the same as butterflies? How are they different?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Click the </a:t>
            </a:r>
            <a:r>
              <a:rPr lang="en-CA" dirty="0">
                <a:hlinkClick r:id="rId3"/>
              </a:rPr>
              <a:t>link</a:t>
            </a:r>
            <a:r>
              <a:rPr lang="en-CA" dirty="0"/>
              <a:t> to make a Venn diagram. One side is for butterflies, one side is for your insect, and what do they have that is similar goes in the middle.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I can identify information according to similarities and differences.</a:t>
            </a:r>
            <a:endParaRPr lang="en-CA" dirty="0">
              <a:solidFill>
                <a:schemeClr val="accent4"/>
              </a:solidFill>
            </a:endParaRP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7BACD392-2ED0-407C-8E08-9455741B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0415" y="840811"/>
            <a:ext cx="1145858" cy="13308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456802-7B52-4AA2-A85F-8FD71E883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9609" y="2048489"/>
            <a:ext cx="790575" cy="895350"/>
          </a:xfrm>
          <a:prstGeom prst="rect">
            <a:avLst/>
          </a:prstGeom>
        </p:spPr>
      </p:pic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0C6D2C35-D1BB-4302-9F36-D245DBE8C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1375" y="548640"/>
            <a:ext cx="2715602" cy="244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the video to learn more about adding and subtracting by 10s. </a:t>
            </a:r>
          </a:p>
          <a:p>
            <a:pPr lvl="1"/>
            <a:r>
              <a:rPr lang="en-US" dirty="0"/>
              <a:t>User: westminster1</a:t>
            </a:r>
          </a:p>
          <a:p>
            <a:pPr lvl="1"/>
            <a:r>
              <a:rPr lang="en-US" dirty="0"/>
              <a:t>Password: westie1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Do the EASY or HARD quiz found under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US" dirty="0"/>
              <a:t>Head to the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.</a:t>
            </a:r>
          </a:p>
          <a:p>
            <a:r>
              <a:rPr lang="en-US" dirty="0"/>
              <a:t>Click practice now and answer the questions by counting by 10s.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can show my understanding of adding and subtracting numbers.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E83682D3-396D-4D04-8E6D-F49BB6D64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2510" y="1726581"/>
            <a:ext cx="2087051" cy="1537827"/>
          </a:xfrm>
          <a:prstGeom prst="rect">
            <a:avLst/>
          </a:prstGeom>
        </p:spPr>
      </p:pic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9BF46076-8144-48CF-93A9-5146DEFAF9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8244" y="3968881"/>
            <a:ext cx="1577889" cy="117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350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13</cp:revision>
  <dcterms:created xsi:type="dcterms:W3CDTF">2020-03-31T19:26:18Z</dcterms:created>
  <dcterms:modified xsi:type="dcterms:W3CDTF">2020-04-07T17:44:35Z</dcterms:modified>
</cp:coreProperties>
</file>