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80717-2C6D-47B2-AC50-25FAAD2423EB}" v="16" dt="2020-04-06T20:26:34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DA5C935A-E2FE-4354-ABE6-DCB98B32E9D9}"/>
    <pc:docChg chg="custSel modSld">
      <pc:chgData name="Dan Braico" userId="da0010a7-427e-4724-9fe6-a7dcb73fe8bb" providerId="ADAL" clId="{DA5C935A-E2FE-4354-ABE6-DCB98B32E9D9}" dt="2020-04-06T18:53:35.714" v="35" actId="1076"/>
      <pc:docMkLst>
        <pc:docMk/>
      </pc:docMkLst>
      <pc:sldChg chg="addSp delSp modSp mod">
        <pc:chgData name="Dan Braico" userId="da0010a7-427e-4724-9fe6-a7dcb73fe8bb" providerId="ADAL" clId="{DA5C935A-E2FE-4354-ABE6-DCB98B32E9D9}" dt="2020-04-06T18:52:01.570" v="27" actId="1076"/>
        <pc:sldMkLst>
          <pc:docMk/>
          <pc:sldMk cId="548563770" sldId="258"/>
        </pc:sldMkLst>
        <pc:spChg chg="add del mod">
          <ac:chgData name="Dan Braico" userId="da0010a7-427e-4724-9fe6-a7dcb73fe8bb" providerId="ADAL" clId="{DA5C935A-E2FE-4354-ABE6-DCB98B32E9D9}" dt="2020-04-06T18:49:30.741" v="1"/>
          <ac:spMkLst>
            <pc:docMk/>
            <pc:sldMk cId="548563770" sldId="258"/>
            <ac:spMk id="4" creationId="{205FB38D-B72C-4EEF-B768-1BD3A0B95FEB}"/>
          </ac:spMkLst>
        </pc:spChg>
        <pc:spChg chg="mod">
          <ac:chgData name="Dan Braico" userId="da0010a7-427e-4724-9fe6-a7dcb73fe8bb" providerId="ADAL" clId="{DA5C935A-E2FE-4354-ABE6-DCB98B32E9D9}" dt="2020-04-06T18:50:17.730" v="22" actId="20577"/>
          <ac:spMkLst>
            <pc:docMk/>
            <pc:sldMk cId="548563770" sldId="258"/>
            <ac:spMk id="5" creationId="{498CDD88-89D9-42FD-9CBD-10E7B30FBF35}"/>
          </ac:spMkLst>
        </pc:spChg>
        <pc:picChg chg="add mod">
          <ac:chgData name="Dan Braico" userId="da0010a7-427e-4724-9fe6-a7dcb73fe8bb" providerId="ADAL" clId="{DA5C935A-E2FE-4354-ABE6-DCB98B32E9D9}" dt="2020-04-06T18:52:01.570" v="27" actId="1076"/>
          <ac:picMkLst>
            <pc:docMk/>
            <pc:sldMk cId="548563770" sldId="258"/>
            <ac:picMk id="7" creationId="{AC2B8A04-9421-4E63-8DC4-3D62D2FBAB23}"/>
          </ac:picMkLst>
        </pc:picChg>
        <pc:picChg chg="del">
          <ac:chgData name="Dan Braico" userId="da0010a7-427e-4724-9fe6-a7dcb73fe8bb" providerId="ADAL" clId="{DA5C935A-E2FE-4354-ABE6-DCB98B32E9D9}" dt="2020-04-06T18:46:35.342" v="0" actId="478"/>
          <ac:picMkLst>
            <pc:docMk/>
            <pc:sldMk cId="548563770" sldId="258"/>
            <ac:picMk id="8" creationId="{23C93870-52CC-463C-B8A0-340C05B8F236}"/>
          </ac:picMkLst>
        </pc:picChg>
      </pc:sldChg>
      <pc:sldChg chg="addSp delSp modSp mod">
        <pc:chgData name="Dan Braico" userId="da0010a7-427e-4724-9fe6-a7dcb73fe8bb" providerId="ADAL" clId="{DA5C935A-E2FE-4354-ABE6-DCB98B32E9D9}" dt="2020-04-06T18:53:35.714" v="35" actId="1076"/>
        <pc:sldMkLst>
          <pc:docMk/>
          <pc:sldMk cId="3079549762" sldId="259"/>
        </pc:sldMkLst>
        <pc:picChg chg="add mod">
          <ac:chgData name="Dan Braico" userId="da0010a7-427e-4724-9fe6-a7dcb73fe8bb" providerId="ADAL" clId="{DA5C935A-E2FE-4354-ABE6-DCB98B32E9D9}" dt="2020-04-06T18:53:35.714" v="35" actId="1076"/>
          <ac:picMkLst>
            <pc:docMk/>
            <pc:sldMk cId="3079549762" sldId="259"/>
            <ac:picMk id="3" creationId="{E9D5D8CB-D32A-4DD6-8435-778EE773B1C0}"/>
          </ac:picMkLst>
        </pc:picChg>
        <pc:picChg chg="del">
          <ac:chgData name="Dan Braico" userId="da0010a7-427e-4724-9fe6-a7dcb73fe8bb" providerId="ADAL" clId="{DA5C935A-E2FE-4354-ABE6-DCB98B32E9D9}" dt="2020-04-06T18:52:06.192" v="28" actId="478"/>
          <ac:picMkLst>
            <pc:docMk/>
            <pc:sldMk cId="3079549762" sldId="259"/>
            <ac:picMk id="4" creationId="{0963999A-E3F4-45CB-8CC2-A9FCF54E53AE}"/>
          </ac:picMkLst>
        </pc:picChg>
      </pc:sldChg>
    </pc:docChg>
  </pc:docChgLst>
  <pc:docChgLst>
    <pc:chgData name="Dan Braico" userId="da0010a7-427e-4724-9fe6-a7dcb73fe8bb" providerId="ADAL" clId="{1A280717-2C6D-47B2-AC50-25FAAD2423EB}"/>
    <pc:docChg chg="custSel modSld">
      <pc:chgData name="Dan Braico" userId="da0010a7-427e-4724-9fe6-a7dcb73fe8bb" providerId="ADAL" clId="{1A280717-2C6D-47B2-AC50-25FAAD2423EB}" dt="2020-04-06T20:27:29.913" v="692" actId="20577"/>
      <pc:docMkLst>
        <pc:docMk/>
      </pc:docMkLst>
      <pc:sldChg chg="modSp mod">
        <pc:chgData name="Dan Braico" userId="da0010a7-427e-4724-9fe6-a7dcb73fe8bb" providerId="ADAL" clId="{1A280717-2C6D-47B2-AC50-25FAAD2423EB}" dt="2020-04-06T19:46:19.225" v="494" actId="27636"/>
        <pc:sldMkLst>
          <pc:docMk/>
          <pc:sldMk cId="548563770" sldId="258"/>
        </pc:sldMkLst>
        <pc:spChg chg="mod">
          <ac:chgData name="Dan Braico" userId="da0010a7-427e-4724-9fe6-a7dcb73fe8bb" providerId="ADAL" clId="{1A280717-2C6D-47B2-AC50-25FAAD2423EB}" dt="2020-04-06T19:46:19.225" v="494" actId="27636"/>
          <ac:spMkLst>
            <pc:docMk/>
            <pc:sldMk cId="548563770" sldId="258"/>
            <ac:spMk id="5" creationId="{498CDD88-89D9-42FD-9CBD-10E7B30FBF35}"/>
          </ac:spMkLst>
        </pc:spChg>
      </pc:sldChg>
      <pc:sldChg chg="modSp mod">
        <pc:chgData name="Dan Braico" userId="da0010a7-427e-4724-9fe6-a7dcb73fe8bb" providerId="ADAL" clId="{1A280717-2C6D-47B2-AC50-25FAAD2423EB}" dt="2020-04-06T18:54:34.276" v="2" actId="20577"/>
        <pc:sldMkLst>
          <pc:docMk/>
          <pc:sldMk cId="3079549762" sldId="259"/>
        </pc:sldMkLst>
        <pc:spChg chg="mod">
          <ac:chgData name="Dan Braico" userId="da0010a7-427e-4724-9fe6-a7dcb73fe8bb" providerId="ADAL" clId="{1A280717-2C6D-47B2-AC50-25FAAD2423EB}" dt="2020-04-06T18:54:34.276" v="2" actId="20577"/>
          <ac:spMkLst>
            <pc:docMk/>
            <pc:sldMk cId="3079549762" sldId="259"/>
            <ac:spMk id="21" creationId="{0138C83A-3078-44E9-AE45-AD44C51D3AE4}"/>
          </ac:spMkLst>
        </pc:spChg>
        <pc:picChg chg="mod">
          <ac:chgData name="Dan Braico" userId="da0010a7-427e-4724-9fe6-a7dcb73fe8bb" providerId="ADAL" clId="{1A280717-2C6D-47B2-AC50-25FAAD2423EB}" dt="2020-04-06T18:54:31.237" v="0"/>
          <ac:picMkLst>
            <pc:docMk/>
            <pc:sldMk cId="3079549762" sldId="259"/>
            <ac:picMk id="3" creationId="{E9D5D8CB-D32A-4DD6-8435-778EE773B1C0}"/>
          </ac:picMkLst>
        </pc:picChg>
      </pc:sldChg>
      <pc:sldChg chg="addSp delSp modSp mod">
        <pc:chgData name="Dan Braico" userId="da0010a7-427e-4724-9fe6-a7dcb73fe8bb" providerId="ADAL" clId="{1A280717-2C6D-47B2-AC50-25FAAD2423EB}" dt="2020-04-06T19:39:56.893" v="359"/>
        <pc:sldMkLst>
          <pc:docMk/>
          <pc:sldMk cId="1149485380" sldId="263"/>
        </pc:sldMkLst>
        <pc:spChg chg="mod">
          <ac:chgData name="Dan Braico" userId="da0010a7-427e-4724-9fe6-a7dcb73fe8bb" providerId="ADAL" clId="{1A280717-2C6D-47B2-AC50-25FAAD2423EB}" dt="2020-04-06T19:23:59.939" v="299" actId="20577"/>
          <ac:spMkLst>
            <pc:docMk/>
            <pc:sldMk cId="1149485380" sldId="263"/>
            <ac:spMk id="21" creationId="{0138C83A-3078-44E9-AE45-AD44C51D3AE4}"/>
          </ac:spMkLst>
        </pc:spChg>
        <pc:spChg chg="mod">
          <ac:chgData name="Dan Braico" userId="da0010a7-427e-4724-9fe6-a7dcb73fe8bb" providerId="ADAL" clId="{1A280717-2C6D-47B2-AC50-25FAAD2423EB}" dt="2020-04-06T19:38:24.385" v="355" actId="20577"/>
          <ac:spMkLst>
            <pc:docMk/>
            <pc:sldMk cId="1149485380" sldId="263"/>
            <ac:spMk id="22" creationId="{DC796D95-5A1D-42DD-9D6D-E0430F863E6D}"/>
          </ac:spMkLst>
        </pc:spChg>
        <pc:picChg chg="add mod">
          <ac:chgData name="Dan Braico" userId="da0010a7-427e-4724-9fe6-a7dcb73fe8bb" providerId="ADAL" clId="{1A280717-2C6D-47B2-AC50-25FAAD2423EB}" dt="2020-04-06T19:27:16.448" v="301" actId="1076"/>
          <ac:picMkLst>
            <pc:docMk/>
            <pc:sldMk cId="1149485380" sldId="263"/>
            <ac:picMk id="3" creationId="{F3BE4975-029C-4132-9E06-A4A6F9F9B7AA}"/>
          </ac:picMkLst>
        </pc:picChg>
        <pc:picChg chg="add mod">
          <ac:chgData name="Dan Braico" userId="da0010a7-427e-4724-9fe6-a7dcb73fe8bb" providerId="ADAL" clId="{1A280717-2C6D-47B2-AC50-25FAAD2423EB}" dt="2020-04-06T19:27:28.178" v="302"/>
          <ac:picMkLst>
            <pc:docMk/>
            <pc:sldMk cId="1149485380" sldId="263"/>
            <ac:picMk id="4" creationId="{FFE35866-AEEB-4924-8141-490D3555D586}"/>
          </ac:picMkLst>
        </pc:picChg>
        <pc:picChg chg="del">
          <ac:chgData name="Dan Braico" userId="da0010a7-427e-4724-9fe6-a7dcb73fe8bb" providerId="ADAL" clId="{1A280717-2C6D-47B2-AC50-25FAAD2423EB}" dt="2020-04-06T19:13:00.206" v="33" actId="478"/>
          <ac:picMkLst>
            <pc:docMk/>
            <pc:sldMk cId="1149485380" sldId="263"/>
            <ac:picMk id="5" creationId="{861A00C5-CB46-4F59-AC74-8D00B18D2BED}"/>
          </ac:picMkLst>
        </pc:picChg>
        <pc:picChg chg="add mod">
          <ac:chgData name="Dan Braico" userId="da0010a7-427e-4724-9fe6-a7dcb73fe8bb" providerId="ADAL" clId="{1A280717-2C6D-47B2-AC50-25FAAD2423EB}" dt="2020-04-06T19:39:56.893" v="359"/>
          <ac:picMkLst>
            <pc:docMk/>
            <pc:sldMk cId="1149485380" sldId="263"/>
            <ac:picMk id="5" creationId="{BF794F1D-AA2C-4BC0-A6EC-3AA7CC0878B8}"/>
          </ac:picMkLst>
        </pc:picChg>
        <pc:picChg chg="mod">
          <ac:chgData name="Dan Braico" userId="da0010a7-427e-4724-9fe6-a7dcb73fe8bb" providerId="ADAL" clId="{1A280717-2C6D-47B2-AC50-25FAAD2423EB}" dt="2020-04-06T19:24:05.541" v="300" actId="1076"/>
          <ac:picMkLst>
            <pc:docMk/>
            <pc:sldMk cId="1149485380" sldId="263"/>
            <ac:picMk id="1026" creationId="{32C408CE-2C68-440E-8E6D-E732AFB964F7}"/>
          </ac:picMkLst>
        </pc:picChg>
      </pc:sldChg>
      <pc:sldChg chg="addSp delSp modSp mod">
        <pc:chgData name="Dan Braico" userId="da0010a7-427e-4724-9fe6-a7dcb73fe8bb" providerId="ADAL" clId="{1A280717-2C6D-47B2-AC50-25FAAD2423EB}" dt="2020-04-06T20:27:29.913" v="692" actId="20577"/>
        <pc:sldMkLst>
          <pc:docMk/>
          <pc:sldMk cId="3769655038" sldId="264"/>
        </pc:sldMkLst>
        <pc:spChg chg="mod">
          <ac:chgData name="Dan Braico" userId="da0010a7-427e-4724-9fe6-a7dcb73fe8bb" providerId="ADAL" clId="{1A280717-2C6D-47B2-AC50-25FAAD2423EB}" dt="2020-04-06T20:27:17.522" v="679" actId="20577"/>
          <ac:spMkLst>
            <pc:docMk/>
            <pc:sldMk cId="3769655038" sldId="264"/>
            <ac:spMk id="21" creationId="{0138C83A-3078-44E9-AE45-AD44C51D3AE4}"/>
          </ac:spMkLst>
        </pc:spChg>
        <pc:spChg chg="mod">
          <ac:chgData name="Dan Braico" userId="da0010a7-427e-4724-9fe6-a7dcb73fe8bb" providerId="ADAL" clId="{1A280717-2C6D-47B2-AC50-25FAAD2423EB}" dt="2020-04-06T20:27:29.913" v="692" actId="20577"/>
          <ac:spMkLst>
            <pc:docMk/>
            <pc:sldMk cId="3769655038" sldId="264"/>
            <ac:spMk id="22" creationId="{DC796D95-5A1D-42DD-9D6D-E0430F863E6D}"/>
          </ac:spMkLst>
        </pc:spChg>
        <pc:picChg chg="add mod">
          <ac:chgData name="Dan Braico" userId="da0010a7-427e-4724-9fe6-a7dcb73fe8bb" providerId="ADAL" clId="{1A280717-2C6D-47B2-AC50-25FAAD2423EB}" dt="2020-04-06T19:41:39.929" v="404"/>
          <ac:picMkLst>
            <pc:docMk/>
            <pc:sldMk cId="3769655038" sldId="264"/>
            <ac:picMk id="3" creationId="{50012D5A-846B-4821-99DB-349BC91AA097}"/>
          </ac:picMkLst>
        </pc:picChg>
        <pc:picChg chg="del">
          <ac:chgData name="Dan Braico" userId="da0010a7-427e-4724-9fe6-a7dcb73fe8bb" providerId="ADAL" clId="{1A280717-2C6D-47B2-AC50-25FAAD2423EB}" dt="2020-04-06T19:41:02.355" v="360" actId="478"/>
          <ac:picMkLst>
            <pc:docMk/>
            <pc:sldMk cId="3769655038" sldId="264"/>
            <ac:picMk id="4" creationId="{13825E6E-12F4-42E0-9237-CDE0D33627F5}"/>
          </ac:picMkLst>
        </pc:picChg>
        <pc:picChg chg="del">
          <ac:chgData name="Dan Braico" userId="da0010a7-427e-4724-9fe6-a7dcb73fe8bb" providerId="ADAL" clId="{1A280717-2C6D-47B2-AC50-25FAAD2423EB}" dt="2020-04-06T20:20:16.251" v="495" actId="478"/>
          <ac:picMkLst>
            <pc:docMk/>
            <pc:sldMk cId="3769655038" sldId="264"/>
            <ac:picMk id="5" creationId="{8AC75EC4-6DB6-4D10-8062-472BCDA1BE77}"/>
          </ac:picMkLst>
        </pc:picChg>
        <pc:picChg chg="add mod">
          <ac:chgData name="Dan Braico" userId="da0010a7-427e-4724-9fe6-a7dcb73fe8bb" providerId="ADAL" clId="{1A280717-2C6D-47B2-AC50-25FAAD2423EB}" dt="2020-04-06T20:27:23.463" v="681" actId="14100"/>
          <ac:picMkLst>
            <pc:docMk/>
            <pc:sldMk cId="3769655038" sldId="264"/>
            <ac:picMk id="6" creationId="{ACCFDBA2-F313-4C8D-A4B1-3FDE43CAE45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an.Braico@lethsd.ab.ca" TargetMode="External"/><Relationship Id="rId2" Type="http://schemas.openxmlformats.org/officeDocument/2006/relationships/hyperlink" Target="https://www.kidsa-z.com/main/Logi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8JmCrl4FHj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youtube.com/watch?v=YV1UKU3uWn4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jr.brainpop.com/make-a-map/?topic=171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s://jr.brainpop.com/science/animals/butterflies/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r.brainpop.com/math/additionandsubtraction/additionandsubtractionfactfamilies/" TargetMode="External"/><Relationship Id="rId2" Type="http://schemas.openxmlformats.org/officeDocument/2006/relationships/hyperlink" Target="https://www.roomrecess.com/mobile/BlockBuster/play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April 8,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2340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/>
              <a:t>Happy Wednesday! Today we will be looking at the ‘</a:t>
            </a:r>
            <a:r>
              <a:rPr lang="en-CA" dirty="0" err="1"/>
              <a:t>ch</a:t>
            </a:r>
            <a:r>
              <a:rPr lang="en-CA" dirty="0"/>
              <a:t>’ digraph, we are making butterfly life cycles, and practicing addition and subtraction with fact families.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Mr. Braico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2B8A04-9421-4E63-8DC4-3D62D2FB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6478"/>
            <a:ext cx="4600433" cy="3917771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pPr marL="457200" indent="-457200"/>
            <a:r>
              <a:rPr lang="en-CA" dirty="0"/>
              <a:t>Read a book from home or on </a:t>
            </a:r>
            <a:r>
              <a:rPr lang="en-CA" dirty="0">
                <a:hlinkClick r:id="rId2"/>
              </a:rPr>
              <a:t>RAZ kids</a:t>
            </a:r>
            <a:r>
              <a:rPr lang="en-CA" dirty="0"/>
              <a:t>.</a:t>
            </a:r>
          </a:p>
          <a:p>
            <a:pPr marL="457200" indent="-457200"/>
            <a:r>
              <a:rPr lang="en-CA" dirty="0"/>
              <a:t>Find any ‘</a:t>
            </a:r>
            <a:r>
              <a:rPr lang="en-CA" dirty="0" err="1"/>
              <a:t>ch</a:t>
            </a:r>
            <a:r>
              <a:rPr lang="en-CA" dirty="0"/>
              <a:t>’ words in your book. Remember to stretch each sound like Stretchy Snake.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what words you found with a parent or share it with Mr. Braico in an email or on your ClassDojo portfolio.</a:t>
            </a:r>
          </a:p>
          <a:p>
            <a:r>
              <a:rPr lang="en-CA" dirty="0">
                <a:hlinkClick r:id="rId3"/>
              </a:rPr>
              <a:t>dan.braico@lethsd.ab.ca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apply a variety of strategies to help solve words.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E9D5D8CB-D32A-4DD6-8435-778EE773B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184" y="764275"/>
            <a:ext cx="1738857" cy="12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Mr. Braico reading the book.</a:t>
            </a:r>
          </a:p>
          <a:p>
            <a:r>
              <a:rPr lang="en-US" dirty="0"/>
              <a:t>Focus from 1:01 to 4:17 or listen to the whole thing.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Watch the video about butterflies.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Click </a:t>
            </a:r>
            <a:r>
              <a:rPr lang="en-CA" dirty="0">
                <a:hlinkClick r:id="rId2"/>
              </a:rPr>
              <a:t>Make a Map</a:t>
            </a:r>
            <a:r>
              <a:rPr lang="en-CA" dirty="0"/>
              <a:t> under the video to make a life cycle of a butterfly.</a:t>
            </a:r>
          </a:p>
          <a:p>
            <a:r>
              <a:rPr lang="en-CA" dirty="0"/>
              <a:t>Click Images and Key Words to add information to your life cycle.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record ideas and information in ways that make sense.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32C408CE-2C68-440E-8E6D-E732AFB9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847" y="329852"/>
            <a:ext cx="1006420" cy="1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F3BE4975-029C-4132-9E06-A4A6F9F9B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636" y="2549567"/>
            <a:ext cx="1426421" cy="1043901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FE35866-AEEB-4924-8141-490D3555D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469" y="5445763"/>
            <a:ext cx="1429015" cy="1068825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F794F1D-AA2C-4BC0-A6EC-3AA7CC087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473" y="877824"/>
            <a:ext cx="3842115" cy="20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video to learn more about addition and subtraction fact families.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Head to the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.</a:t>
            </a:r>
          </a:p>
          <a:p>
            <a:r>
              <a:rPr lang="en-US" dirty="0"/>
              <a:t>Choose addition and subtraction. Choose 3 numbers that are in the fact family to get rid of the blocks. For example, 3, 2, and 5.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 can show my understanding of adding and subtracting numbers.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50012D5A-846B-4821-99DB-349BC91AA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811" y="1920000"/>
            <a:ext cx="1575687" cy="1146251"/>
          </a:xfrm>
          <a:prstGeom prst="rect">
            <a:avLst/>
          </a:prstGeom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CCFDBA2-F313-4C8D-A4B1-3FDE43CAE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859" y="3977640"/>
            <a:ext cx="1080296" cy="10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6</cp:revision>
  <dcterms:created xsi:type="dcterms:W3CDTF">2020-03-31T19:26:18Z</dcterms:created>
  <dcterms:modified xsi:type="dcterms:W3CDTF">2020-04-06T20:27:37Z</dcterms:modified>
</cp:coreProperties>
</file>