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5C151-1D7A-444C-BFBE-FFA5E52D1F46}" v="4" dt="2020-03-31T14:28:23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73115FC3-4DDA-4EED-A451-980A00CD498E}"/>
    <pc:docChg chg="undo custSel modSld">
      <pc:chgData name="Dan Braico" userId="da0010a7-427e-4724-9fe6-a7dcb73fe8bb" providerId="ADAL" clId="{73115FC3-4DDA-4EED-A451-980A00CD498E}" dt="2020-03-27T18:38:29.841" v="717" actId="20577"/>
      <pc:docMkLst>
        <pc:docMk/>
      </pc:docMkLst>
      <pc:sldChg chg="modSp mod">
        <pc:chgData name="Dan Braico" userId="da0010a7-427e-4724-9fe6-a7dcb73fe8bb" providerId="ADAL" clId="{73115FC3-4DDA-4EED-A451-980A00CD498E}" dt="2020-03-27T18:31:23.434" v="603" actId="20577"/>
        <pc:sldMkLst>
          <pc:docMk/>
          <pc:sldMk cId="548563770" sldId="258"/>
        </pc:sldMkLst>
        <pc:spChg chg="mod">
          <ac:chgData name="Dan Braico" userId="da0010a7-427e-4724-9fe6-a7dcb73fe8bb" providerId="ADAL" clId="{73115FC3-4DDA-4EED-A451-980A00CD498E}" dt="2020-03-27T18:31:23.434" v="603" actId="20577"/>
          <ac:spMkLst>
            <pc:docMk/>
            <pc:sldMk cId="548563770" sldId="258"/>
            <ac:spMk id="5" creationId="{498CDD88-89D9-42FD-9CBD-10E7B30FBF35}"/>
          </ac:spMkLst>
        </pc:spChg>
        <pc:spChg chg="mod">
          <ac:chgData name="Dan Braico" userId="da0010a7-427e-4724-9fe6-a7dcb73fe8bb" providerId="ADAL" clId="{73115FC3-4DDA-4EED-A451-980A00CD498E}" dt="2020-03-27T18:31:18.791" v="579" actId="27636"/>
          <ac:spMkLst>
            <pc:docMk/>
            <pc:sldMk cId="548563770" sldId="258"/>
            <ac:spMk id="6" creationId="{2DE19D87-0818-49D1-8C52-0EC55FB6AF02}"/>
          </ac:spMkLst>
        </pc:spChg>
      </pc:sldChg>
      <pc:sldChg chg="modSp mod">
        <pc:chgData name="Dan Braico" userId="da0010a7-427e-4724-9fe6-a7dcb73fe8bb" providerId="ADAL" clId="{73115FC3-4DDA-4EED-A451-980A00CD498E}" dt="2020-03-27T18:38:29.841" v="717" actId="20577"/>
        <pc:sldMkLst>
          <pc:docMk/>
          <pc:sldMk cId="3079549762" sldId="259"/>
        </pc:sldMkLst>
        <pc:spChg chg="mod">
          <ac:chgData name="Dan Braico" userId="da0010a7-427e-4724-9fe6-a7dcb73fe8bb" providerId="ADAL" clId="{73115FC3-4DDA-4EED-A451-980A00CD498E}" dt="2020-03-27T18:38:29.841" v="717" actId="20577"/>
          <ac:spMkLst>
            <pc:docMk/>
            <pc:sldMk cId="3079549762" sldId="259"/>
            <ac:spMk id="6" creationId="{A41E365A-DE42-41CE-B412-2A499485DBA9}"/>
          </ac:spMkLst>
        </pc:spChg>
        <pc:picChg chg="mod">
          <ac:chgData name="Dan Braico" userId="da0010a7-427e-4724-9fe6-a7dcb73fe8bb" providerId="ADAL" clId="{73115FC3-4DDA-4EED-A451-980A00CD498E}" dt="2020-03-27T17:21:41.671" v="136"/>
          <ac:picMkLst>
            <pc:docMk/>
            <pc:sldMk cId="3079549762" sldId="259"/>
            <ac:picMk id="7" creationId="{E2847C6E-B80E-4D55-9100-550402FBCC25}"/>
          </ac:picMkLst>
        </pc:picChg>
      </pc:sldChg>
      <pc:sldChg chg="modSp mod">
        <pc:chgData name="Dan Braico" userId="da0010a7-427e-4724-9fe6-a7dcb73fe8bb" providerId="ADAL" clId="{73115FC3-4DDA-4EED-A451-980A00CD498E}" dt="2020-03-27T18:37:18.423" v="666" actId="20577"/>
        <pc:sldMkLst>
          <pc:docMk/>
          <pc:sldMk cId="1293782720" sldId="260"/>
        </pc:sldMkLst>
        <pc:spChg chg="mod">
          <ac:chgData name="Dan Braico" userId="da0010a7-427e-4724-9fe6-a7dcb73fe8bb" providerId="ADAL" clId="{73115FC3-4DDA-4EED-A451-980A00CD498E}" dt="2020-03-27T17:21:09.911" v="135" actId="20577"/>
          <ac:spMkLst>
            <pc:docMk/>
            <pc:sldMk cId="1293782720" sldId="260"/>
            <ac:spMk id="4" creationId="{1068BD3F-7E75-4607-A562-1555E4E24BA1}"/>
          </ac:spMkLst>
        </pc:spChg>
        <pc:spChg chg="mod">
          <ac:chgData name="Dan Braico" userId="da0010a7-427e-4724-9fe6-a7dcb73fe8bb" providerId="ADAL" clId="{73115FC3-4DDA-4EED-A451-980A00CD498E}" dt="2020-03-27T17:21:01.500" v="133" actId="20577"/>
          <ac:spMkLst>
            <pc:docMk/>
            <pc:sldMk cId="1293782720" sldId="260"/>
            <ac:spMk id="5" creationId="{DE33E372-0F31-47F3-9445-4F14EBA222B2}"/>
          </ac:spMkLst>
        </pc:spChg>
        <pc:spChg chg="mod">
          <ac:chgData name="Dan Braico" userId="da0010a7-427e-4724-9fe6-a7dcb73fe8bb" providerId="ADAL" clId="{73115FC3-4DDA-4EED-A451-980A00CD498E}" dt="2020-03-27T18:37:18.423" v="666" actId="20577"/>
          <ac:spMkLst>
            <pc:docMk/>
            <pc:sldMk cId="1293782720" sldId="260"/>
            <ac:spMk id="6" creationId="{A41E365A-DE42-41CE-B412-2A499485DBA9}"/>
          </ac:spMkLst>
        </pc:spChg>
        <pc:picChg chg="mod">
          <ac:chgData name="Dan Braico" userId="da0010a7-427e-4724-9fe6-a7dcb73fe8bb" providerId="ADAL" clId="{73115FC3-4DDA-4EED-A451-980A00CD498E}" dt="2020-03-27T17:20:05.940" v="0"/>
          <ac:picMkLst>
            <pc:docMk/>
            <pc:sldMk cId="1293782720" sldId="260"/>
            <ac:picMk id="9" creationId="{5406615D-29B9-4DA7-847F-832021E0A678}"/>
          </ac:picMkLst>
        </pc:picChg>
      </pc:sldChg>
      <pc:sldChg chg="addSp delSp modSp mod">
        <pc:chgData name="Dan Braico" userId="da0010a7-427e-4724-9fe6-a7dcb73fe8bb" providerId="ADAL" clId="{73115FC3-4DDA-4EED-A451-980A00CD498E}" dt="2020-03-27T18:31:00.096" v="539" actId="1076"/>
        <pc:sldMkLst>
          <pc:docMk/>
          <pc:sldMk cId="1977219057" sldId="261"/>
        </pc:sldMkLst>
        <pc:spChg chg="mod">
          <ac:chgData name="Dan Braico" userId="da0010a7-427e-4724-9fe6-a7dcb73fe8bb" providerId="ADAL" clId="{73115FC3-4DDA-4EED-A451-980A00CD498E}" dt="2020-03-27T18:30:56.542" v="538" actId="403"/>
          <ac:spMkLst>
            <pc:docMk/>
            <pc:sldMk cId="1977219057" sldId="261"/>
            <ac:spMk id="3" creationId="{95264532-F26D-4D7C-A4C6-60024C46FB07}"/>
          </ac:spMkLst>
        </pc:spChg>
        <pc:spChg chg="mod">
          <ac:chgData name="Dan Braico" userId="da0010a7-427e-4724-9fe6-a7dcb73fe8bb" providerId="ADAL" clId="{73115FC3-4DDA-4EED-A451-980A00CD498E}" dt="2020-03-27T18:30:42.437" v="537" actId="20577"/>
          <ac:spMkLst>
            <pc:docMk/>
            <pc:sldMk cId="1977219057" sldId="261"/>
            <ac:spMk id="4" creationId="{1068BD3F-7E75-4607-A562-1555E4E24BA1}"/>
          </ac:spMkLst>
        </pc:spChg>
        <pc:spChg chg="mod">
          <ac:chgData name="Dan Braico" userId="da0010a7-427e-4724-9fe6-a7dcb73fe8bb" providerId="ADAL" clId="{73115FC3-4DDA-4EED-A451-980A00CD498E}" dt="2020-03-27T18:12:21.997" v="335" actId="20577"/>
          <ac:spMkLst>
            <pc:docMk/>
            <pc:sldMk cId="1977219057" sldId="261"/>
            <ac:spMk id="5" creationId="{DE33E372-0F31-47F3-9445-4F14EBA222B2}"/>
          </ac:spMkLst>
        </pc:spChg>
        <pc:picChg chg="add mod">
          <ac:chgData name="Dan Braico" userId="da0010a7-427e-4724-9fe6-a7dcb73fe8bb" providerId="ADAL" clId="{73115FC3-4DDA-4EED-A451-980A00CD498E}" dt="2020-03-27T18:31:00.096" v="539" actId="1076"/>
          <ac:picMkLst>
            <pc:docMk/>
            <pc:sldMk cId="1977219057" sldId="261"/>
            <ac:picMk id="7" creationId="{44194BA1-7EB4-408C-8C68-B587A19FC8E2}"/>
          </ac:picMkLst>
        </pc:picChg>
        <pc:picChg chg="del">
          <ac:chgData name="Dan Braico" userId="da0010a7-427e-4724-9fe6-a7dcb73fe8bb" providerId="ADAL" clId="{73115FC3-4DDA-4EED-A451-980A00CD498E}" dt="2020-03-27T18:11:46.885" v="244" actId="478"/>
          <ac:picMkLst>
            <pc:docMk/>
            <pc:sldMk cId="1977219057" sldId="261"/>
            <ac:picMk id="8" creationId="{BF67C72D-BF49-4567-A05C-E2ED892E3698}"/>
          </ac:picMkLst>
        </pc:picChg>
        <pc:picChg chg="del">
          <ac:chgData name="Dan Braico" userId="da0010a7-427e-4724-9fe6-a7dcb73fe8bb" providerId="ADAL" clId="{73115FC3-4DDA-4EED-A451-980A00CD498E}" dt="2020-03-27T18:13:18.809" v="397" actId="478"/>
          <ac:picMkLst>
            <pc:docMk/>
            <pc:sldMk cId="1977219057" sldId="261"/>
            <ac:picMk id="9" creationId="{F28F6CBC-04E5-4BDC-9FBC-75F5CBA49FD1}"/>
          </ac:picMkLst>
        </pc:picChg>
        <pc:picChg chg="del">
          <ac:chgData name="Dan Braico" userId="da0010a7-427e-4724-9fe6-a7dcb73fe8bb" providerId="ADAL" clId="{73115FC3-4DDA-4EED-A451-980A00CD498E}" dt="2020-03-27T17:27:52.569" v="234" actId="478"/>
          <ac:picMkLst>
            <pc:docMk/>
            <pc:sldMk cId="1977219057" sldId="261"/>
            <ac:picMk id="10" creationId="{78ED4ECC-0726-463F-8251-A5D5636329F7}"/>
          </ac:picMkLst>
        </pc:picChg>
        <pc:picChg chg="add mod">
          <ac:chgData name="Dan Braico" userId="da0010a7-427e-4724-9fe6-a7dcb73fe8bb" providerId="ADAL" clId="{73115FC3-4DDA-4EED-A451-980A00CD498E}" dt="2020-03-27T18:12:54.567" v="341"/>
          <ac:picMkLst>
            <pc:docMk/>
            <pc:sldMk cId="1977219057" sldId="261"/>
            <ac:picMk id="10" creationId="{AEECB581-2FC1-4C74-9823-9CCF55656309}"/>
          </ac:picMkLst>
        </pc:picChg>
      </pc:sldChg>
    </pc:docChg>
  </pc:docChgLst>
  <pc:docChgLst>
    <pc:chgData name="Dan Braico" userId="da0010a7-427e-4724-9fe6-a7dcb73fe8bb" providerId="ADAL" clId="{08B044DE-18D7-422B-800F-BA271C53E7C0}"/>
    <pc:docChg chg="custSel modSld">
      <pc:chgData name="Dan Braico" userId="da0010a7-427e-4724-9fe6-a7dcb73fe8bb" providerId="ADAL" clId="{08B044DE-18D7-422B-800F-BA271C53E7C0}" dt="2020-03-27T17:16:09.228" v="217" actId="1076"/>
      <pc:docMkLst>
        <pc:docMk/>
      </pc:docMkLst>
      <pc:sldChg chg="addSp delSp modSp mod">
        <pc:chgData name="Dan Braico" userId="da0010a7-427e-4724-9fe6-a7dcb73fe8bb" providerId="ADAL" clId="{08B044DE-18D7-422B-800F-BA271C53E7C0}" dt="2020-03-27T17:13:10.867" v="210" actId="20577"/>
        <pc:sldMkLst>
          <pc:docMk/>
          <pc:sldMk cId="3079549762" sldId="259"/>
        </pc:sldMkLst>
        <pc:spChg chg="mod">
          <ac:chgData name="Dan Braico" userId="da0010a7-427e-4724-9fe6-a7dcb73fe8bb" providerId="ADAL" clId="{08B044DE-18D7-422B-800F-BA271C53E7C0}" dt="2020-03-27T17:13:10.395" v="207" actId="27636"/>
          <ac:spMkLst>
            <pc:docMk/>
            <pc:sldMk cId="3079549762" sldId="259"/>
            <ac:spMk id="3" creationId="{95264532-F26D-4D7C-A4C6-60024C46FB07}"/>
          </ac:spMkLst>
        </pc:spChg>
        <pc:spChg chg="mod">
          <ac:chgData name="Dan Braico" userId="da0010a7-427e-4724-9fe6-a7dcb73fe8bb" providerId="ADAL" clId="{08B044DE-18D7-422B-800F-BA271C53E7C0}" dt="2020-03-27T17:13:10.867" v="210" actId="20577"/>
          <ac:spMkLst>
            <pc:docMk/>
            <pc:sldMk cId="3079549762" sldId="259"/>
            <ac:spMk id="4" creationId="{1068BD3F-7E75-4607-A562-1555E4E24BA1}"/>
          </ac:spMkLst>
        </pc:spChg>
        <pc:spChg chg="mod">
          <ac:chgData name="Dan Braico" userId="da0010a7-427e-4724-9fe6-a7dcb73fe8bb" providerId="ADAL" clId="{08B044DE-18D7-422B-800F-BA271C53E7C0}" dt="2020-03-27T17:12:32.035" v="124" actId="20577"/>
          <ac:spMkLst>
            <pc:docMk/>
            <pc:sldMk cId="3079549762" sldId="259"/>
            <ac:spMk id="5" creationId="{DE33E372-0F31-47F3-9445-4F14EBA222B2}"/>
          </ac:spMkLst>
        </pc:spChg>
        <pc:picChg chg="add mod">
          <ac:chgData name="Dan Braico" userId="da0010a7-427e-4724-9fe6-a7dcb73fe8bb" providerId="ADAL" clId="{08B044DE-18D7-422B-800F-BA271C53E7C0}" dt="2020-03-27T16:11:14.078" v="7" actId="1076"/>
          <ac:picMkLst>
            <pc:docMk/>
            <pc:sldMk cId="3079549762" sldId="259"/>
            <ac:picMk id="7" creationId="{E2847C6E-B80E-4D55-9100-550402FBCC25}"/>
          </ac:picMkLst>
        </pc:picChg>
        <pc:picChg chg="del">
          <ac:chgData name="Dan Braico" userId="da0010a7-427e-4724-9fe6-a7dcb73fe8bb" providerId="ADAL" clId="{08B044DE-18D7-422B-800F-BA271C53E7C0}" dt="2020-03-27T16:10:55.906" v="0" actId="478"/>
          <ac:picMkLst>
            <pc:docMk/>
            <pc:sldMk cId="3079549762" sldId="259"/>
            <ac:picMk id="8" creationId="{1C3B4A87-BAB3-4AD0-A2E7-7F866291EE2D}"/>
          </ac:picMkLst>
        </pc:picChg>
      </pc:sldChg>
      <pc:sldChg chg="addSp delSp modSp mod">
        <pc:chgData name="Dan Braico" userId="da0010a7-427e-4724-9fe6-a7dcb73fe8bb" providerId="ADAL" clId="{08B044DE-18D7-422B-800F-BA271C53E7C0}" dt="2020-03-27T17:16:09.228" v="217" actId="1076"/>
        <pc:sldMkLst>
          <pc:docMk/>
          <pc:sldMk cId="1293782720" sldId="260"/>
        </pc:sldMkLst>
        <pc:picChg chg="del">
          <ac:chgData name="Dan Braico" userId="da0010a7-427e-4724-9fe6-a7dcb73fe8bb" providerId="ADAL" clId="{08B044DE-18D7-422B-800F-BA271C53E7C0}" dt="2020-03-27T17:15:55.139" v="211" actId="478"/>
          <ac:picMkLst>
            <pc:docMk/>
            <pc:sldMk cId="1293782720" sldId="260"/>
            <ac:picMk id="7" creationId="{4243B717-FBE2-4C50-89C0-481E079E6BA6}"/>
          </ac:picMkLst>
        </pc:picChg>
        <pc:picChg chg="add mod">
          <ac:chgData name="Dan Braico" userId="da0010a7-427e-4724-9fe6-a7dcb73fe8bb" providerId="ADAL" clId="{08B044DE-18D7-422B-800F-BA271C53E7C0}" dt="2020-03-27T17:16:09.228" v="217" actId="1076"/>
          <ac:picMkLst>
            <pc:docMk/>
            <pc:sldMk cId="1293782720" sldId="260"/>
            <ac:picMk id="9" creationId="{5406615D-29B9-4DA7-847F-832021E0A678}"/>
          </ac:picMkLst>
        </pc:picChg>
      </pc:sldChg>
    </pc:docChg>
  </pc:docChgLst>
  <pc:docChgLst>
    <pc:chgData name="Dan Braico" userId="da0010a7-427e-4724-9fe6-a7dcb73fe8bb" providerId="ADAL" clId="{ECC5C151-1D7A-444C-BFBE-FFA5E52D1F46}"/>
    <pc:docChg chg="undo custSel modSld">
      <pc:chgData name="Dan Braico" userId="da0010a7-427e-4724-9fe6-a7dcb73fe8bb" providerId="ADAL" clId="{ECC5C151-1D7A-444C-BFBE-FFA5E52D1F46}" dt="2020-03-31T14:28:23.670" v="58" actId="1076"/>
      <pc:docMkLst>
        <pc:docMk/>
      </pc:docMkLst>
      <pc:sldChg chg="addSp delSp modSp">
        <pc:chgData name="Dan Braico" userId="da0010a7-427e-4724-9fe6-a7dcb73fe8bb" providerId="ADAL" clId="{ECC5C151-1D7A-444C-BFBE-FFA5E52D1F46}" dt="2020-03-31T14:28:23.670" v="58" actId="1076"/>
        <pc:sldMkLst>
          <pc:docMk/>
          <pc:sldMk cId="548563770" sldId="258"/>
        </pc:sldMkLst>
        <pc:spChg chg="del">
          <ac:chgData name="Dan Braico" userId="da0010a7-427e-4724-9fe6-a7dcb73fe8bb" providerId="ADAL" clId="{ECC5C151-1D7A-444C-BFBE-FFA5E52D1F46}" dt="2020-03-31T14:28:03.957" v="55"/>
          <ac:spMkLst>
            <pc:docMk/>
            <pc:sldMk cId="548563770" sldId="258"/>
            <ac:spMk id="6" creationId="{2DE19D87-0818-49D1-8C52-0EC55FB6AF02}"/>
          </ac:spMkLst>
        </pc:spChg>
        <pc:picChg chg="add mod">
          <ac:chgData name="Dan Braico" userId="da0010a7-427e-4724-9fe6-a7dcb73fe8bb" providerId="ADAL" clId="{ECC5C151-1D7A-444C-BFBE-FFA5E52D1F46}" dt="2020-03-31T14:28:23.670" v="58" actId="1076"/>
          <ac:picMkLst>
            <pc:docMk/>
            <pc:sldMk cId="548563770" sldId="258"/>
            <ac:picMk id="1026" creationId="{B3E00ED3-FECB-4954-A894-8FFA289D1B4A}"/>
          </ac:picMkLst>
        </pc:picChg>
      </pc:sldChg>
      <pc:sldChg chg="modSp">
        <pc:chgData name="Dan Braico" userId="da0010a7-427e-4724-9fe6-a7dcb73fe8bb" providerId="ADAL" clId="{ECC5C151-1D7A-444C-BFBE-FFA5E52D1F46}" dt="2020-03-30T19:46:32.278" v="0" actId="14100"/>
        <pc:sldMkLst>
          <pc:docMk/>
          <pc:sldMk cId="3079549762" sldId="259"/>
        </pc:sldMkLst>
        <pc:spChg chg="mod">
          <ac:chgData name="Dan Braico" userId="da0010a7-427e-4724-9fe6-a7dcb73fe8bb" providerId="ADAL" clId="{ECC5C151-1D7A-444C-BFBE-FFA5E52D1F46}" dt="2020-03-30T19:46:32.278" v="0" actId="14100"/>
          <ac:spMkLst>
            <pc:docMk/>
            <pc:sldMk cId="3079549762" sldId="259"/>
            <ac:spMk id="5" creationId="{DE33E372-0F31-47F3-9445-4F14EBA222B2}"/>
          </ac:spMkLst>
        </pc:spChg>
      </pc:sldChg>
      <pc:sldChg chg="modSp">
        <pc:chgData name="Dan Braico" userId="da0010a7-427e-4724-9fe6-a7dcb73fe8bb" providerId="ADAL" clId="{ECC5C151-1D7A-444C-BFBE-FFA5E52D1F46}" dt="2020-03-30T19:47:12.093" v="54" actId="14"/>
        <pc:sldMkLst>
          <pc:docMk/>
          <pc:sldMk cId="1977219057" sldId="261"/>
        </pc:sldMkLst>
        <pc:spChg chg="mod">
          <ac:chgData name="Dan Braico" userId="da0010a7-427e-4724-9fe6-a7dcb73fe8bb" providerId="ADAL" clId="{ECC5C151-1D7A-444C-BFBE-FFA5E52D1F46}" dt="2020-03-30T19:47:05.302" v="47" actId="27636"/>
          <ac:spMkLst>
            <pc:docMk/>
            <pc:sldMk cId="1977219057" sldId="261"/>
            <ac:spMk id="3" creationId="{95264532-F26D-4D7C-A4C6-60024C46FB07}"/>
          </ac:spMkLst>
        </pc:spChg>
        <pc:spChg chg="mod">
          <ac:chgData name="Dan Braico" userId="da0010a7-427e-4724-9fe6-a7dcb73fe8bb" providerId="ADAL" clId="{ECC5C151-1D7A-444C-BFBE-FFA5E52D1F46}" dt="2020-03-30T19:47:12.093" v="54" actId="14"/>
          <ac:spMkLst>
            <pc:docMk/>
            <pc:sldMk cId="1977219057" sldId="261"/>
            <ac:spMk id="4" creationId="{1068BD3F-7E75-4607-A562-1555E4E24B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mailto:dan.braico@lethsd.ab.c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m-uLFJp5Z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bcya.com/games/story_make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AxInWagSaA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ab.mathgames.com/skill/1.3-how-many-more-to-make-10" TargetMode="External"/><Relationship Id="rId7" Type="http://schemas.openxmlformats.org/officeDocument/2006/relationships/hyperlink" Target="https://www.youtube.com/watch?v=n2Nfez2e67k" TargetMode="External"/><Relationship Id="rId2" Type="http://schemas.openxmlformats.org/officeDocument/2006/relationships/hyperlink" Target="https://toytheater.com/make-te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idax.com/apps/ten-frame/" TargetMode="External"/><Relationship Id="rId5" Type="http://schemas.openxmlformats.org/officeDocument/2006/relationships/hyperlink" Target="http://toytheater.com/rekenrek-ten-rows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gregtangmath.com/tenframemania" TargetMode="External"/><Relationship Id="rId9" Type="http://schemas.openxmlformats.org/officeDocument/2006/relationships/hyperlink" Target="https://www.youtube.com/watch?v=iLSBOdkoUlE&amp;t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March 31,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4C3F-77DE-4507-9A11-010301587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Morning Message</a:t>
            </a:r>
          </a:p>
          <a:p>
            <a:r>
              <a:rPr lang="en-CA" sz="3600" dirty="0"/>
              <a:t>Reading</a:t>
            </a:r>
          </a:p>
          <a:p>
            <a:r>
              <a:rPr lang="en-CA" sz="3600" dirty="0"/>
              <a:t>Writing</a:t>
            </a:r>
          </a:p>
          <a:p>
            <a:r>
              <a:rPr lang="en-CA" sz="3600" dirty="0"/>
              <a:t>Math</a:t>
            </a:r>
          </a:p>
          <a:p>
            <a:r>
              <a:rPr lang="en-CA" sz="3600" dirty="0"/>
              <a:t>Daily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/>
              <a:t>Happy Tuesday. How did yesterday go? I hope you enjoyed the different activities. </a:t>
            </a:r>
          </a:p>
          <a:p>
            <a:pPr marL="0" indent="0">
              <a:buNone/>
            </a:pPr>
            <a:r>
              <a:rPr lang="en-CA" dirty="0"/>
              <a:t>Today we will try words 2-Ways in reading, write about what happened in March, and using the Make 10 strategy in math.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Mr. Braico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E00ED3-FECB-4954-A894-8FFA289D1B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1128"/>
            <a:ext cx="5087254" cy="33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Click and watch the video below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485580" cy="3377914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Share your what words you found with a parent or share it with Mr. Braico on your ClassDojo portfolio or in an email.</a:t>
            </a:r>
          </a:p>
          <a:p>
            <a:pPr lvl="1"/>
            <a:r>
              <a:rPr lang="en-CA" dirty="0">
                <a:hlinkClick r:id="rId2"/>
              </a:rPr>
              <a:t>dan.braico@lethsd.ab.ca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93893" y="2803430"/>
            <a:ext cx="36929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Read a book from home or on </a:t>
            </a:r>
            <a:r>
              <a:rPr lang="en-CA" sz="3200" dirty="0">
                <a:hlinkClick r:id="rId3"/>
              </a:rPr>
              <a:t>RAZ kids</a:t>
            </a:r>
            <a:r>
              <a:rPr lang="en-CA" sz="32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Find any long A sounds in your book. Remember to try reading words 2-ways using Flippy Dolphin.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I can apply a variety of strategies to help solve words. 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E2847C6E-B80E-4D55-9100-550402FBC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693" y="4465423"/>
            <a:ext cx="2846452" cy="16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Click and watch the video below.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485580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Click the link.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Write your response.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93893" y="2803430"/>
            <a:ext cx="348557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Think about what you remember from the month of MARCH.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Decide what you want to write about.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Start your first sentence with: In March, I remember...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4"/>
                </a:solidFill>
              </a:rPr>
              <a:t>I can retell important or interesting aspects of my own experiences.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5FE891A6-A1B4-4AC7-8918-05A4CC35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196" y="3887549"/>
            <a:ext cx="1447800" cy="1209675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406615D-29B9-4DA7-847F-832021E0A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04" y="4432919"/>
            <a:ext cx="2361701" cy="18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 fontScale="77500" lnSpcReduction="20000"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sz="3100" dirty="0"/>
              <a:t>Watch the Video to learn how to make 10.</a:t>
            </a:r>
          </a:p>
          <a:p>
            <a:pPr lvl="2"/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29"/>
            <a:ext cx="3783006" cy="3557433"/>
          </a:xfrm>
        </p:spPr>
        <p:txBody>
          <a:bodyPr>
            <a:normAutofit fontScale="77500" lnSpcReduction="20000"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sz="2800" dirty="0"/>
              <a:t>Click the links.</a:t>
            </a:r>
          </a:p>
          <a:p>
            <a:r>
              <a:rPr lang="en-CA" sz="2800" dirty="0"/>
              <a:t>Use the Make 10 Strategy to help solve the answers.</a:t>
            </a:r>
          </a:p>
          <a:p>
            <a:pPr lvl="1"/>
            <a:r>
              <a:rPr lang="en-CA" sz="2300" dirty="0">
                <a:hlinkClick r:id="rId2"/>
              </a:rPr>
              <a:t>Make 10 Game</a:t>
            </a:r>
            <a:endParaRPr lang="en-CA" sz="2300" dirty="0"/>
          </a:p>
          <a:p>
            <a:pPr lvl="1"/>
            <a:r>
              <a:rPr lang="en-CA" sz="2300" dirty="0">
                <a:hlinkClick r:id="rId3"/>
              </a:rPr>
              <a:t>How Many More to Make 10</a:t>
            </a:r>
            <a:endParaRPr lang="en-CA" sz="2300" dirty="0"/>
          </a:p>
          <a:p>
            <a:pPr lvl="1"/>
            <a:r>
              <a:rPr lang="en-CA" sz="2300" dirty="0">
                <a:hlinkClick r:id="rId4"/>
              </a:rPr>
              <a:t>Ten Frame Mania</a:t>
            </a:r>
            <a:endParaRPr lang="en-CA" sz="2300" dirty="0"/>
          </a:p>
          <a:p>
            <a:r>
              <a:rPr lang="en-CA" sz="2800" dirty="0"/>
              <a:t>Tools to Use</a:t>
            </a:r>
            <a:endParaRPr lang="en-CA" sz="2800" dirty="0">
              <a:hlinkClick r:id="rId5"/>
            </a:endParaRPr>
          </a:p>
          <a:p>
            <a:pPr lvl="1"/>
            <a:r>
              <a:rPr lang="en-CA" sz="2300" dirty="0">
                <a:hlinkClick r:id="rId5"/>
              </a:rPr>
              <a:t>Rekenreks</a:t>
            </a:r>
            <a:endParaRPr lang="en-CA" sz="2300" dirty="0"/>
          </a:p>
          <a:p>
            <a:pPr lvl="1"/>
            <a:r>
              <a:rPr lang="en-CA" sz="2300" dirty="0">
                <a:hlinkClick r:id="rId6"/>
              </a:rPr>
              <a:t>Double 10 Frame</a:t>
            </a:r>
            <a:endParaRPr lang="en-CA" sz="2300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323781" y="2803430"/>
            <a:ext cx="34855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Watch the Video to learn the Make 10 strategy. 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FF0000"/>
                </a:solidFill>
              </a:rPr>
              <a:t>I can show my understanding of adding numbers.</a:t>
            </a:r>
          </a:p>
        </p:txBody>
      </p:sp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44194BA1-7EB4-408C-8C68-B587A19FC8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5548" y="4009863"/>
            <a:ext cx="2999597" cy="2110682"/>
          </a:xfrm>
          <a:prstGeom prst="rect">
            <a:avLst/>
          </a:prstGeom>
        </p:spPr>
      </p:pic>
      <p:pic>
        <p:nvPicPr>
          <p:cNvPr id="10" name="Picture 9">
            <a:hlinkClick r:id="rId9"/>
            <a:extLst>
              <a:ext uri="{FF2B5EF4-FFF2-40B4-BE49-F238E27FC236}">
                <a16:creationId xmlns:a16="http://schemas.microsoft.com/office/drawing/2014/main" id="{AEECB581-2FC1-4C74-9823-9CCF556563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5339" y="4514204"/>
            <a:ext cx="2558642" cy="18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316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</dc:title>
  <dc:creator>Dan Braico</dc:creator>
  <cp:lastModifiedBy>Dan Braico</cp:lastModifiedBy>
  <cp:revision>5</cp:revision>
  <dcterms:created xsi:type="dcterms:W3CDTF">2020-03-23T19:42:18Z</dcterms:created>
  <dcterms:modified xsi:type="dcterms:W3CDTF">2020-03-31T14:28:34Z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