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63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6EA17-348D-40C7-B40A-F346AEC43285}" v="1" dt="2020-03-31T16:11:20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9C15B3C7-322C-4E02-BE0C-D9D183FFF1E5}"/>
    <pc:docChg chg="modSld">
      <pc:chgData name="Dan Braico" userId="da0010a7-427e-4724-9fe6-a7dcb73fe8bb" providerId="ADAL" clId="{9C15B3C7-322C-4E02-BE0C-D9D183FFF1E5}" dt="2020-03-31T16:10:57.424" v="56" actId="20577"/>
      <pc:docMkLst>
        <pc:docMk/>
      </pc:docMkLst>
      <pc:sldChg chg="modSp">
        <pc:chgData name="Dan Braico" userId="da0010a7-427e-4724-9fe6-a7dcb73fe8bb" providerId="ADAL" clId="{9C15B3C7-322C-4E02-BE0C-D9D183FFF1E5}" dt="2020-03-31T16:10:17.497" v="21" actId="20577"/>
        <pc:sldMkLst>
          <pc:docMk/>
          <pc:sldMk cId="3079549762" sldId="259"/>
        </pc:sldMkLst>
        <pc:spChg chg="mod">
          <ac:chgData name="Dan Braico" userId="da0010a7-427e-4724-9fe6-a7dcb73fe8bb" providerId="ADAL" clId="{9C15B3C7-322C-4E02-BE0C-D9D183FFF1E5}" dt="2020-03-31T16:10:12.595" v="15" actId="20577"/>
          <ac:spMkLst>
            <pc:docMk/>
            <pc:sldMk cId="3079549762" sldId="259"/>
            <ac:spMk id="3" creationId="{95264532-F26D-4D7C-A4C6-60024C46FB07}"/>
          </ac:spMkLst>
        </pc:spChg>
        <pc:spChg chg="mod">
          <ac:chgData name="Dan Braico" userId="da0010a7-427e-4724-9fe6-a7dcb73fe8bb" providerId="ADAL" clId="{9C15B3C7-322C-4E02-BE0C-D9D183FFF1E5}" dt="2020-03-31T16:10:17.497" v="21" actId="20577"/>
          <ac:spMkLst>
            <pc:docMk/>
            <pc:sldMk cId="3079549762" sldId="259"/>
            <ac:spMk id="4" creationId="{1068BD3F-7E75-4607-A562-1555E4E24BA1}"/>
          </ac:spMkLst>
        </pc:spChg>
        <pc:spChg chg="mod">
          <ac:chgData name="Dan Braico" userId="da0010a7-427e-4724-9fe6-a7dcb73fe8bb" providerId="ADAL" clId="{9C15B3C7-322C-4E02-BE0C-D9D183FFF1E5}" dt="2020-03-31T16:10:04.693" v="12" actId="1076"/>
          <ac:spMkLst>
            <pc:docMk/>
            <pc:sldMk cId="3079549762" sldId="259"/>
            <ac:spMk id="5" creationId="{DE33E372-0F31-47F3-9445-4F14EBA222B2}"/>
          </ac:spMkLst>
        </pc:spChg>
        <pc:picChg chg="mod">
          <ac:chgData name="Dan Braico" userId="da0010a7-427e-4724-9fe6-a7dcb73fe8bb" providerId="ADAL" clId="{9C15B3C7-322C-4E02-BE0C-D9D183FFF1E5}" dt="2020-03-31T16:10:11.076" v="14" actId="1076"/>
          <ac:picMkLst>
            <pc:docMk/>
            <pc:sldMk cId="3079549762" sldId="259"/>
            <ac:picMk id="8" creationId="{3551C64E-D2D7-438A-83A3-668ACE5E6DF6}"/>
          </ac:picMkLst>
        </pc:picChg>
      </pc:sldChg>
      <pc:sldChg chg="modSp">
        <pc:chgData name="Dan Braico" userId="da0010a7-427e-4724-9fe6-a7dcb73fe8bb" providerId="ADAL" clId="{9C15B3C7-322C-4E02-BE0C-D9D183FFF1E5}" dt="2020-03-31T16:09:56.500" v="10" actId="1076"/>
        <pc:sldMkLst>
          <pc:docMk/>
          <pc:sldMk cId="1293782720" sldId="260"/>
        </pc:sldMkLst>
        <pc:spChg chg="mod">
          <ac:chgData name="Dan Braico" userId="da0010a7-427e-4724-9fe6-a7dcb73fe8bb" providerId="ADAL" clId="{9C15B3C7-322C-4E02-BE0C-D9D183FFF1E5}" dt="2020-03-31T16:09:45.692" v="6" actId="1076"/>
          <ac:spMkLst>
            <pc:docMk/>
            <pc:sldMk cId="1293782720" sldId="260"/>
            <ac:spMk id="3" creationId="{95264532-F26D-4D7C-A4C6-60024C46FB07}"/>
          </ac:spMkLst>
        </pc:spChg>
        <pc:spChg chg="mod">
          <ac:chgData name="Dan Braico" userId="da0010a7-427e-4724-9fe6-a7dcb73fe8bb" providerId="ADAL" clId="{9C15B3C7-322C-4E02-BE0C-D9D183FFF1E5}" dt="2020-03-31T16:09:51.188" v="8" actId="1076"/>
          <ac:spMkLst>
            <pc:docMk/>
            <pc:sldMk cId="1293782720" sldId="260"/>
            <ac:spMk id="4" creationId="{1068BD3F-7E75-4607-A562-1555E4E24BA1}"/>
          </ac:spMkLst>
        </pc:spChg>
        <pc:spChg chg="mod">
          <ac:chgData name="Dan Braico" userId="da0010a7-427e-4724-9fe6-a7dcb73fe8bb" providerId="ADAL" clId="{9C15B3C7-322C-4E02-BE0C-D9D183FFF1E5}" dt="2020-03-31T16:09:48.064" v="7" actId="1076"/>
          <ac:spMkLst>
            <pc:docMk/>
            <pc:sldMk cId="1293782720" sldId="260"/>
            <ac:spMk id="5" creationId="{DE33E372-0F31-47F3-9445-4F14EBA222B2}"/>
          </ac:spMkLst>
        </pc:spChg>
        <pc:picChg chg="mod">
          <ac:chgData name="Dan Braico" userId="da0010a7-427e-4724-9fe6-a7dcb73fe8bb" providerId="ADAL" clId="{9C15B3C7-322C-4E02-BE0C-D9D183FFF1E5}" dt="2020-03-31T16:09:53.344" v="9" actId="1076"/>
          <ac:picMkLst>
            <pc:docMk/>
            <pc:sldMk cId="1293782720" sldId="260"/>
            <ac:picMk id="7" creationId="{46E2EE29-803B-4B47-A1C8-0A6846C9CFE4}"/>
          </ac:picMkLst>
        </pc:picChg>
        <pc:picChg chg="mod">
          <ac:chgData name="Dan Braico" userId="da0010a7-427e-4724-9fe6-a7dcb73fe8bb" providerId="ADAL" clId="{9C15B3C7-322C-4E02-BE0C-D9D183FFF1E5}" dt="2020-03-31T16:09:56.500" v="10" actId="1076"/>
          <ac:picMkLst>
            <pc:docMk/>
            <pc:sldMk cId="1293782720" sldId="260"/>
            <ac:picMk id="8" creationId="{5FE891A6-A1B4-4AC7-8918-05A4CC35583D}"/>
          </ac:picMkLst>
        </pc:picChg>
      </pc:sldChg>
      <pc:sldChg chg="modSp">
        <pc:chgData name="Dan Braico" userId="da0010a7-427e-4724-9fe6-a7dcb73fe8bb" providerId="ADAL" clId="{9C15B3C7-322C-4E02-BE0C-D9D183FFF1E5}" dt="2020-03-31T16:10:41.641" v="26" actId="1076"/>
        <pc:sldMkLst>
          <pc:docMk/>
          <pc:sldMk cId="1977219057" sldId="261"/>
        </pc:sldMkLst>
        <pc:spChg chg="mod">
          <ac:chgData name="Dan Braico" userId="da0010a7-427e-4724-9fe6-a7dcb73fe8bb" providerId="ADAL" clId="{9C15B3C7-322C-4E02-BE0C-D9D183FFF1E5}" dt="2020-03-31T16:10:28.281" v="22" actId="1076"/>
          <ac:spMkLst>
            <pc:docMk/>
            <pc:sldMk cId="1977219057" sldId="261"/>
            <ac:spMk id="3" creationId="{95264532-F26D-4D7C-A4C6-60024C46FB07}"/>
          </ac:spMkLst>
        </pc:spChg>
        <pc:spChg chg="mod">
          <ac:chgData name="Dan Braico" userId="da0010a7-427e-4724-9fe6-a7dcb73fe8bb" providerId="ADAL" clId="{9C15B3C7-322C-4E02-BE0C-D9D183FFF1E5}" dt="2020-03-31T16:10:33.280" v="24" actId="1076"/>
          <ac:spMkLst>
            <pc:docMk/>
            <pc:sldMk cId="1977219057" sldId="261"/>
            <ac:spMk id="5" creationId="{DE33E372-0F31-47F3-9445-4F14EBA222B2}"/>
          </ac:spMkLst>
        </pc:spChg>
        <pc:spChg chg="mod">
          <ac:chgData name="Dan Braico" userId="da0010a7-427e-4724-9fe6-a7dcb73fe8bb" providerId="ADAL" clId="{9C15B3C7-322C-4E02-BE0C-D9D183FFF1E5}" dt="2020-03-31T16:10:38.265" v="25" actId="1076"/>
          <ac:spMkLst>
            <pc:docMk/>
            <pc:sldMk cId="1977219057" sldId="261"/>
            <ac:spMk id="13" creationId="{C1EBD02C-93D1-4CCE-ACFC-F863E7C66B55}"/>
          </ac:spMkLst>
        </pc:spChg>
        <pc:picChg chg="mod">
          <ac:chgData name="Dan Braico" userId="da0010a7-427e-4724-9fe6-a7dcb73fe8bb" providerId="ADAL" clId="{9C15B3C7-322C-4E02-BE0C-D9D183FFF1E5}" dt="2020-03-31T16:10:30.984" v="23" actId="1076"/>
          <ac:picMkLst>
            <pc:docMk/>
            <pc:sldMk cId="1977219057" sldId="261"/>
            <ac:picMk id="9" creationId="{3CBDCA9A-7E11-483D-AADE-AAAFDBB6F165}"/>
          </ac:picMkLst>
        </pc:picChg>
        <pc:picChg chg="mod">
          <ac:chgData name="Dan Braico" userId="da0010a7-427e-4724-9fe6-a7dcb73fe8bb" providerId="ADAL" clId="{9C15B3C7-322C-4E02-BE0C-D9D183FFF1E5}" dt="2020-03-31T16:10:41.641" v="26" actId="1076"/>
          <ac:picMkLst>
            <pc:docMk/>
            <pc:sldMk cId="1977219057" sldId="261"/>
            <ac:picMk id="14" creationId="{F5A36084-0438-4D3B-8E40-4CC90FF7281B}"/>
          </ac:picMkLst>
        </pc:picChg>
      </pc:sldChg>
      <pc:sldChg chg="modSp">
        <pc:chgData name="Dan Braico" userId="da0010a7-427e-4724-9fe6-a7dcb73fe8bb" providerId="ADAL" clId="{9C15B3C7-322C-4E02-BE0C-D9D183FFF1E5}" dt="2020-03-31T16:10:57.424" v="56" actId="20577"/>
        <pc:sldMkLst>
          <pc:docMk/>
          <pc:sldMk cId="3420454402" sldId="262"/>
        </pc:sldMkLst>
        <pc:spChg chg="mod">
          <ac:chgData name="Dan Braico" userId="da0010a7-427e-4724-9fe6-a7dcb73fe8bb" providerId="ADAL" clId="{9C15B3C7-322C-4E02-BE0C-D9D183FFF1E5}" dt="2020-03-31T16:10:57.424" v="56" actId="20577"/>
          <ac:spMkLst>
            <pc:docMk/>
            <pc:sldMk cId="3420454402" sldId="262"/>
            <ac:spMk id="5" creationId="{498CDD88-89D9-42FD-9CBD-10E7B30FBF35}"/>
          </ac:spMkLst>
        </pc:spChg>
      </pc:sldChg>
    </pc:docChg>
  </pc:docChgLst>
  <pc:docChgLst>
    <pc:chgData name="Dan Braico" userId="da0010a7-427e-4724-9fe6-a7dcb73fe8bb" providerId="ADAL" clId="{CAC6EA17-348D-40C7-B40A-F346AEC43285}"/>
    <pc:docChg chg="undo custSel modSld">
      <pc:chgData name="Dan Braico" userId="da0010a7-427e-4724-9fe6-a7dcb73fe8bb" providerId="ADAL" clId="{CAC6EA17-348D-40C7-B40A-F346AEC43285}" dt="2020-04-01T14:20:51.864" v="217" actId="403"/>
      <pc:docMkLst>
        <pc:docMk/>
      </pc:docMkLst>
      <pc:sldChg chg="modSp">
        <pc:chgData name="Dan Braico" userId="da0010a7-427e-4724-9fe6-a7dcb73fe8bb" providerId="ADAL" clId="{CAC6EA17-348D-40C7-B40A-F346AEC43285}" dt="2020-03-31T17:09:17.499" v="30" actId="1076"/>
        <pc:sldMkLst>
          <pc:docMk/>
          <pc:sldMk cId="3079549762" sldId="259"/>
        </pc:sldMkLst>
        <pc:spChg chg="mod">
          <ac:chgData name="Dan Braico" userId="da0010a7-427e-4724-9fe6-a7dcb73fe8bb" providerId="ADAL" clId="{CAC6EA17-348D-40C7-B40A-F346AEC43285}" dt="2020-03-31T17:09:15.423" v="29" actId="14"/>
          <ac:spMkLst>
            <pc:docMk/>
            <pc:sldMk cId="3079549762" sldId="259"/>
            <ac:spMk id="3" creationId="{95264532-F26D-4D7C-A4C6-60024C46FB07}"/>
          </ac:spMkLst>
        </pc:spChg>
        <pc:spChg chg="mod">
          <ac:chgData name="Dan Braico" userId="da0010a7-427e-4724-9fe6-a7dcb73fe8bb" providerId="ADAL" clId="{CAC6EA17-348D-40C7-B40A-F346AEC43285}" dt="2020-03-31T17:09:09.784" v="26" actId="14"/>
          <ac:spMkLst>
            <pc:docMk/>
            <pc:sldMk cId="3079549762" sldId="259"/>
            <ac:spMk id="4" creationId="{1068BD3F-7E75-4607-A562-1555E4E24BA1}"/>
          </ac:spMkLst>
        </pc:spChg>
        <pc:spChg chg="mod">
          <ac:chgData name="Dan Braico" userId="da0010a7-427e-4724-9fe6-a7dcb73fe8bb" providerId="ADAL" clId="{CAC6EA17-348D-40C7-B40A-F346AEC43285}" dt="2020-03-31T17:09:13.149" v="28" actId="14"/>
          <ac:spMkLst>
            <pc:docMk/>
            <pc:sldMk cId="3079549762" sldId="259"/>
            <ac:spMk id="5" creationId="{DE33E372-0F31-47F3-9445-4F14EBA222B2}"/>
          </ac:spMkLst>
        </pc:spChg>
        <pc:picChg chg="mod">
          <ac:chgData name="Dan Braico" userId="da0010a7-427e-4724-9fe6-a7dcb73fe8bb" providerId="ADAL" clId="{CAC6EA17-348D-40C7-B40A-F346AEC43285}" dt="2020-03-31T17:09:17.499" v="30" actId="1076"/>
          <ac:picMkLst>
            <pc:docMk/>
            <pc:sldMk cId="3079549762" sldId="259"/>
            <ac:picMk id="8" creationId="{3551C64E-D2D7-438A-83A3-668ACE5E6DF6}"/>
          </ac:picMkLst>
        </pc:picChg>
      </pc:sldChg>
      <pc:sldChg chg="modSp">
        <pc:chgData name="Dan Braico" userId="da0010a7-427e-4724-9fe6-a7dcb73fe8bb" providerId="ADAL" clId="{CAC6EA17-348D-40C7-B40A-F346AEC43285}" dt="2020-04-01T14:20:33.520" v="214" actId="255"/>
        <pc:sldMkLst>
          <pc:docMk/>
          <pc:sldMk cId="1293782720" sldId="260"/>
        </pc:sldMkLst>
        <pc:spChg chg="mod">
          <ac:chgData name="Dan Braico" userId="da0010a7-427e-4724-9fe6-a7dcb73fe8bb" providerId="ADAL" clId="{CAC6EA17-348D-40C7-B40A-F346AEC43285}" dt="2020-03-31T17:08:53.479" v="18" actId="14"/>
          <ac:spMkLst>
            <pc:docMk/>
            <pc:sldMk cId="1293782720" sldId="260"/>
            <ac:spMk id="3" creationId="{95264532-F26D-4D7C-A4C6-60024C46FB07}"/>
          </ac:spMkLst>
        </pc:spChg>
        <pc:spChg chg="mod">
          <ac:chgData name="Dan Braico" userId="da0010a7-427e-4724-9fe6-a7dcb73fe8bb" providerId="ADAL" clId="{CAC6EA17-348D-40C7-B40A-F346AEC43285}" dt="2020-03-31T17:08:46.918" v="16" actId="14"/>
          <ac:spMkLst>
            <pc:docMk/>
            <pc:sldMk cId="1293782720" sldId="260"/>
            <ac:spMk id="4" creationId="{1068BD3F-7E75-4607-A562-1555E4E24BA1}"/>
          </ac:spMkLst>
        </pc:spChg>
        <pc:spChg chg="mod">
          <ac:chgData name="Dan Braico" userId="da0010a7-427e-4724-9fe6-a7dcb73fe8bb" providerId="ADAL" clId="{CAC6EA17-348D-40C7-B40A-F346AEC43285}" dt="2020-04-01T14:20:33.520" v="214" actId="255"/>
          <ac:spMkLst>
            <pc:docMk/>
            <pc:sldMk cId="1293782720" sldId="260"/>
            <ac:spMk id="5" creationId="{DE33E372-0F31-47F3-9445-4F14EBA222B2}"/>
          </ac:spMkLst>
        </pc:spChg>
        <pc:picChg chg="mod">
          <ac:chgData name="Dan Braico" userId="da0010a7-427e-4724-9fe6-a7dcb73fe8bb" providerId="ADAL" clId="{CAC6EA17-348D-40C7-B40A-F346AEC43285}" dt="2020-03-31T17:08:55.762" v="19" actId="1076"/>
          <ac:picMkLst>
            <pc:docMk/>
            <pc:sldMk cId="1293782720" sldId="260"/>
            <ac:picMk id="7" creationId="{46E2EE29-803B-4B47-A1C8-0A6846C9CFE4}"/>
          </ac:picMkLst>
        </pc:picChg>
        <pc:picChg chg="mod">
          <ac:chgData name="Dan Braico" userId="da0010a7-427e-4724-9fe6-a7dcb73fe8bb" providerId="ADAL" clId="{CAC6EA17-348D-40C7-B40A-F346AEC43285}" dt="2020-03-31T17:08:49.452" v="17" actId="1076"/>
          <ac:picMkLst>
            <pc:docMk/>
            <pc:sldMk cId="1293782720" sldId="260"/>
            <ac:picMk id="8" creationId="{5FE891A6-A1B4-4AC7-8918-05A4CC35583D}"/>
          </ac:picMkLst>
        </pc:picChg>
      </pc:sldChg>
      <pc:sldChg chg="modSp">
        <pc:chgData name="Dan Braico" userId="da0010a7-427e-4724-9fe6-a7dcb73fe8bb" providerId="ADAL" clId="{CAC6EA17-348D-40C7-B40A-F346AEC43285}" dt="2020-04-01T14:20:51.864" v="217" actId="403"/>
        <pc:sldMkLst>
          <pc:docMk/>
          <pc:sldMk cId="1977219057" sldId="261"/>
        </pc:sldMkLst>
        <pc:spChg chg="mod">
          <ac:chgData name="Dan Braico" userId="da0010a7-427e-4724-9fe6-a7dcb73fe8bb" providerId="ADAL" clId="{CAC6EA17-348D-40C7-B40A-F346AEC43285}" dt="2020-04-01T14:20:51.864" v="217" actId="403"/>
          <ac:spMkLst>
            <pc:docMk/>
            <pc:sldMk cId="1977219057" sldId="261"/>
            <ac:spMk id="3" creationId="{95264532-F26D-4D7C-A4C6-60024C46FB07}"/>
          </ac:spMkLst>
        </pc:spChg>
        <pc:spChg chg="mod">
          <ac:chgData name="Dan Braico" userId="da0010a7-427e-4724-9fe6-a7dcb73fe8bb" providerId="ADAL" clId="{CAC6EA17-348D-40C7-B40A-F346AEC43285}" dt="2020-03-31T17:08:32.651" v="11" actId="1076"/>
          <ac:spMkLst>
            <pc:docMk/>
            <pc:sldMk cId="1977219057" sldId="261"/>
            <ac:spMk id="5" creationId="{DE33E372-0F31-47F3-9445-4F14EBA222B2}"/>
          </ac:spMkLst>
        </pc:spChg>
        <pc:spChg chg="mod">
          <ac:chgData name="Dan Braico" userId="da0010a7-427e-4724-9fe6-a7dcb73fe8bb" providerId="ADAL" clId="{CAC6EA17-348D-40C7-B40A-F346AEC43285}" dt="2020-03-31T17:08:19.138" v="6" actId="14"/>
          <ac:spMkLst>
            <pc:docMk/>
            <pc:sldMk cId="1977219057" sldId="261"/>
            <ac:spMk id="13" creationId="{C1EBD02C-93D1-4CCE-ACFC-F863E7C66B55}"/>
          </ac:spMkLst>
        </pc:spChg>
        <pc:picChg chg="mod">
          <ac:chgData name="Dan Braico" userId="da0010a7-427e-4724-9fe6-a7dcb73fe8bb" providerId="ADAL" clId="{CAC6EA17-348D-40C7-B40A-F346AEC43285}" dt="2020-03-31T17:08:23.149" v="8" actId="14100"/>
          <ac:picMkLst>
            <pc:docMk/>
            <pc:sldMk cId="1977219057" sldId="261"/>
            <ac:picMk id="14" creationId="{F5A36084-0438-4D3B-8E40-4CC90FF7281B}"/>
          </ac:picMkLst>
        </pc:picChg>
      </pc:sldChg>
      <pc:sldChg chg="addSp delSp modSp">
        <pc:chgData name="Dan Braico" userId="da0010a7-427e-4724-9fe6-a7dcb73fe8bb" providerId="ADAL" clId="{CAC6EA17-348D-40C7-B40A-F346AEC43285}" dt="2020-04-01T14:19:53.400" v="208" actId="20577"/>
        <pc:sldMkLst>
          <pc:docMk/>
          <pc:sldMk cId="3335586703" sldId="263"/>
        </pc:sldMkLst>
        <pc:spChg chg="mod">
          <ac:chgData name="Dan Braico" userId="da0010a7-427e-4724-9fe6-a7dcb73fe8bb" providerId="ADAL" clId="{CAC6EA17-348D-40C7-B40A-F346AEC43285}" dt="2020-04-01T14:19:53.400" v="208" actId="20577"/>
          <ac:spMkLst>
            <pc:docMk/>
            <pc:sldMk cId="3335586703" sldId="263"/>
            <ac:spMk id="5" creationId="{498CDD88-89D9-42FD-9CBD-10E7B30FBF35}"/>
          </ac:spMkLst>
        </pc:spChg>
        <pc:spChg chg="del">
          <ac:chgData name="Dan Braico" userId="da0010a7-427e-4724-9fe6-a7dcb73fe8bb" providerId="ADAL" clId="{CAC6EA17-348D-40C7-B40A-F346AEC43285}" dt="2020-03-31T19:24:46.079" v="31"/>
          <ac:spMkLst>
            <pc:docMk/>
            <pc:sldMk cId="3335586703" sldId="263"/>
            <ac:spMk id="6" creationId="{2DE19D87-0818-49D1-8C52-0EC55FB6AF02}"/>
          </ac:spMkLst>
        </pc:spChg>
        <pc:picChg chg="add mod">
          <ac:chgData name="Dan Braico" userId="da0010a7-427e-4724-9fe6-a7dcb73fe8bb" providerId="ADAL" clId="{CAC6EA17-348D-40C7-B40A-F346AEC43285}" dt="2020-03-31T19:24:51.011" v="34" actId="14100"/>
          <ac:picMkLst>
            <pc:docMk/>
            <pc:sldMk cId="3335586703" sldId="263"/>
            <ac:picMk id="1026" creationId="{134C08D3-4939-4E18-B5C0-0649105CBDA0}"/>
          </ac:picMkLst>
        </pc:picChg>
      </pc:sldChg>
    </pc:docChg>
  </pc:docChgLst>
  <pc:docChgLst>
    <pc:chgData name="Dan Braico" userId="da0010a7-427e-4724-9fe6-a7dcb73fe8bb" providerId="ADAL" clId="{C385A5C7-8D6A-409C-B5B1-92DA76CAD00D}"/>
    <pc:docChg chg="undo redo custSel delSld modSld">
      <pc:chgData name="Dan Braico" userId="da0010a7-427e-4724-9fe6-a7dcb73fe8bb" providerId="ADAL" clId="{C385A5C7-8D6A-409C-B5B1-92DA76CAD00D}" dt="2020-03-30T20:34:07.601" v="1156" actId="20577"/>
      <pc:docMkLst>
        <pc:docMk/>
      </pc:docMkLst>
      <pc:sldChg chg="modSp">
        <pc:chgData name="Dan Braico" userId="da0010a7-427e-4724-9fe6-a7dcb73fe8bb" providerId="ADAL" clId="{C385A5C7-8D6A-409C-B5B1-92DA76CAD00D}" dt="2020-03-30T20:33:54.918" v="1149" actId="20577"/>
        <pc:sldMkLst>
          <pc:docMk/>
          <pc:sldMk cId="410351433" sldId="256"/>
        </pc:sldMkLst>
        <pc:spChg chg="mod">
          <ac:chgData name="Dan Braico" userId="da0010a7-427e-4724-9fe6-a7dcb73fe8bb" providerId="ADAL" clId="{C385A5C7-8D6A-409C-B5B1-92DA76CAD00D}" dt="2020-03-30T20:33:54.918" v="1149" actId="20577"/>
          <ac:spMkLst>
            <pc:docMk/>
            <pc:sldMk cId="410351433" sldId="256"/>
            <ac:spMk id="2" creationId="{0C55570B-E959-4A71-94D8-00A08EB2F8D0}"/>
          </ac:spMkLst>
        </pc:spChg>
      </pc:sldChg>
      <pc:sldChg chg="modSp">
        <pc:chgData name="Dan Braico" userId="da0010a7-427e-4724-9fe6-a7dcb73fe8bb" providerId="ADAL" clId="{C385A5C7-8D6A-409C-B5B1-92DA76CAD00D}" dt="2020-03-30T19:07:33.279" v="0" actId="207"/>
        <pc:sldMkLst>
          <pc:docMk/>
          <pc:sldMk cId="3038697949" sldId="257"/>
        </pc:sldMkLst>
        <pc:spChg chg="mod">
          <ac:chgData name="Dan Braico" userId="da0010a7-427e-4724-9fe6-a7dcb73fe8bb" providerId="ADAL" clId="{C385A5C7-8D6A-409C-B5B1-92DA76CAD00D}" dt="2020-03-30T19:07:33.279" v="0" actId="207"/>
          <ac:spMkLst>
            <pc:docMk/>
            <pc:sldMk cId="3038697949" sldId="257"/>
            <ac:spMk id="3" creationId="{168C4C3F-77DE-4507-9A11-010301587C47}"/>
          </ac:spMkLst>
        </pc:spChg>
      </pc:sldChg>
      <pc:sldChg chg="addSp delSp modSp del">
        <pc:chgData name="Dan Braico" userId="da0010a7-427e-4724-9fe6-a7dcb73fe8bb" providerId="ADAL" clId="{C385A5C7-8D6A-409C-B5B1-92DA76CAD00D}" dt="2020-03-30T19:08:30.399" v="5" actId="47"/>
        <pc:sldMkLst>
          <pc:docMk/>
          <pc:sldMk cId="548563770" sldId="258"/>
        </pc:sldMkLst>
        <pc:spChg chg="mod">
          <ac:chgData name="Dan Braico" userId="da0010a7-427e-4724-9fe6-a7dcb73fe8bb" providerId="ADAL" clId="{C385A5C7-8D6A-409C-B5B1-92DA76CAD00D}" dt="2020-03-30T19:07:49.566" v="4" actId="207"/>
          <ac:spMkLst>
            <pc:docMk/>
            <pc:sldMk cId="548563770" sldId="258"/>
            <ac:spMk id="5" creationId="{498CDD88-89D9-42FD-9CBD-10E7B30FBF35}"/>
          </ac:spMkLst>
        </pc:spChg>
        <pc:spChg chg="add mod">
          <ac:chgData name="Dan Braico" userId="da0010a7-427e-4724-9fe6-a7dcb73fe8bb" providerId="ADAL" clId="{C385A5C7-8D6A-409C-B5B1-92DA76CAD00D}" dt="2020-03-30T19:07:36.276" v="1" actId="478"/>
          <ac:spMkLst>
            <pc:docMk/>
            <pc:sldMk cId="548563770" sldId="258"/>
            <ac:spMk id="6" creationId="{180AB73E-47D4-4808-8E95-A2F075C34097}"/>
          </ac:spMkLst>
        </pc:spChg>
        <pc:picChg chg="del">
          <ac:chgData name="Dan Braico" userId="da0010a7-427e-4724-9fe6-a7dcb73fe8bb" providerId="ADAL" clId="{C385A5C7-8D6A-409C-B5B1-92DA76CAD00D}" dt="2020-03-30T19:07:36.276" v="1" actId="478"/>
          <ac:picMkLst>
            <pc:docMk/>
            <pc:sldMk cId="548563770" sldId="258"/>
            <ac:picMk id="4" creationId="{645A38AF-A659-44CD-B4D3-312C08781349}"/>
          </ac:picMkLst>
        </pc:picChg>
      </pc:sldChg>
      <pc:sldChg chg="addSp delSp modSp">
        <pc:chgData name="Dan Braico" userId="da0010a7-427e-4724-9fe6-a7dcb73fe8bb" providerId="ADAL" clId="{C385A5C7-8D6A-409C-B5B1-92DA76CAD00D}" dt="2020-03-30T20:33:41.834" v="1134" actId="20577"/>
        <pc:sldMkLst>
          <pc:docMk/>
          <pc:sldMk cId="3079549762" sldId="259"/>
        </pc:sldMkLst>
        <pc:spChg chg="mod">
          <ac:chgData name="Dan Braico" userId="da0010a7-427e-4724-9fe6-a7dcb73fe8bb" providerId="ADAL" clId="{C385A5C7-8D6A-409C-B5B1-92DA76CAD00D}" dt="2020-03-30T20:33:41.834" v="1134" actId="20577"/>
          <ac:spMkLst>
            <pc:docMk/>
            <pc:sldMk cId="3079549762" sldId="259"/>
            <ac:spMk id="4" creationId="{1068BD3F-7E75-4607-A562-1555E4E24BA1}"/>
          </ac:spMkLst>
        </pc:spChg>
        <pc:spChg chg="mod">
          <ac:chgData name="Dan Braico" userId="da0010a7-427e-4724-9fe6-a7dcb73fe8bb" providerId="ADAL" clId="{C385A5C7-8D6A-409C-B5B1-92DA76CAD00D}" dt="2020-03-30T20:07:26.561" v="809" actId="14100"/>
          <ac:spMkLst>
            <pc:docMk/>
            <pc:sldMk cId="3079549762" sldId="259"/>
            <ac:spMk id="5" creationId="{DE33E372-0F31-47F3-9445-4F14EBA222B2}"/>
          </ac:spMkLst>
        </pc:spChg>
        <pc:picChg chg="del">
          <ac:chgData name="Dan Braico" userId="da0010a7-427e-4724-9fe6-a7dcb73fe8bb" providerId="ADAL" clId="{C385A5C7-8D6A-409C-B5B1-92DA76CAD00D}" dt="2020-03-30T19:10:54.098" v="52" actId="478"/>
          <ac:picMkLst>
            <pc:docMk/>
            <pc:sldMk cId="3079549762" sldId="259"/>
            <ac:picMk id="7" creationId="{E2847C6E-B80E-4D55-9100-550402FBCC25}"/>
          </ac:picMkLst>
        </pc:picChg>
        <pc:picChg chg="add mod">
          <ac:chgData name="Dan Braico" userId="da0010a7-427e-4724-9fe6-a7dcb73fe8bb" providerId="ADAL" clId="{C385A5C7-8D6A-409C-B5B1-92DA76CAD00D}" dt="2020-03-30T19:11:30.263" v="58" actId="1076"/>
          <ac:picMkLst>
            <pc:docMk/>
            <pc:sldMk cId="3079549762" sldId="259"/>
            <ac:picMk id="8" creationId="{3551C64E-D2D7-438A-83A3-668ACE5E6DF6}"/>
          </ac:picMkLst>
        </pc:picChg>
      </pc:sldChg>
      <pc:sldChg chg="modSp">
        <pc:chgData name="Dan Braico" userId="da0010a7-427e-4724-9fe6-a7dcb73fe8bb" providerId="ADAL" clId="{C385A5C7-8D6A-409C-B5B1-92DA76CAD00D}" dt="2020-03-30T20:34:07.601" v="1156" actId="20577"/>
        <pc:sldMkLst>
          <pc:docMk/>
          <pc:sldMk cId="1293782720" sldId="260"/>
        </pc:sldMkLst>
        <pc:spChg chg="mod">
          <ac:chgData name="Dan Braico" userId="da0010a7-427e-4724-9fe6-a7dcb73fe8bb" providerId="ADAL" clId="{C385A5C7-8D6A-409C-B5B1-92DA76CAD00D}" dt="2020-03-30T20:33:38.143" v="1127" actId="20577"/>
          <ac:spMkLst>
            <pc:docMk/>
            <pc:sldMk cId="1293782720" sldId="260"/>
            <ac:spMk id="3" creationId="{95264532-F26D-4D7C-A4C6-60024C46FB07}"/>
          </ac:spMkLst>
        </pc:spChg>
        <pc:spChg chg="mod">
          <ac:chgData name="Dan Braico" userId="da0010a7-427e-4724-9fe6-a7dcb73fe8bb" providerId="ADAL" clId="{C385A5C7-8D6A-409C-B5B1-92DA76CAD00D}" dt="2020-03-30T19:23:23.380" v="226" actId="15"/>
          <ac:spMkLst>
            <pc:docMk/>
            <pc:sldMk cId="1293782720" sldId="260"/>
            <ac:spMk id="5" creationId="{DE33E372-0F31-47F3-9445-4F14EBA222B2}"/>
          </ac:spMkLst>
        </pc:spChg>
        <pc:spChg chg="mod">
          <ac:chgData name="Dan Braico" userId="da0010a7-427e-4724-9fe6-a7dcb73fe8bb" providerId="ADAL" clId="{C385A5C7-8D6A-409C-B5B1-92DA76CAD00D}" dt="2020-03-30T20:34:07.601" v="1156" actId="20577"/>
          <ac:spMkLst>
            <pc:docMk/>
            <pc:sldMk cId="1293782720" sldId="260"/>
            <ac:spMk id="6" creationId="{A41E365A-DE42-41CE-B412-2A499485DBA9}"/>
          </ac:spMkLst>
        </pc:spChg>
        <pc:picChg chg="mod">
          <ac:chgData name="Dan Braico" userId="da0010a7-427e-4724-9fe6-a7dcb73fe8bb" providerId="ADAL" clId="{C385A5C7-8D6A-409C-B5B1-92DA76CAD00D}" dt="2020-03-30T19:12:41.583" v="140" actId="1076"/>
          <ac:picMkLst>
            <pc:docMk/>
            <pc:sldMk cId="1293782720" sldId="260"/>
            <ac:picMk id="7" creationId="{46E2EE29-803B-4B47-A1C8-0A6846C9CFE4}"/>
          </ac:picMkLst>
        </pc:picChg>
      </pc:sldChg>
      <pc:sldChg chg="addSp delSp modSp">
        <pc:chgData name="Dan Braico" userId="da0010a7-427e-4724-9fe6-a7dcb73fe8bb" providerId="ADAL" clId="{C385A5C7-8D6A-409C-B5B1-92DA76CAD00D}" dt="2020-03-30T20:17:07.279" v="1008" actId="403"/>
        <pc:sldMkLst>
          <pc:docMk/>
          <pc:sldMk cId="1977219057" sldId="261"/>
        </pc:sldMkLst>
        <pc:spChg chg="mod">
          <ac:chgData name="Dan Braico" userId="da0010a7-427e-4724-9fe6-a7dcb73fe8bb" providerId="ADAL" clId="{C385A5C7-8D6A-409C-B5B1-92DA76CAD00D}" dt="2020-03-30T20:17:07.279" v="1008" actId="403"/>
          <ac:spMkLst>
            <pc:docMk/>
            <pc:sldMk cId="1977219057" sldId="261"/>
            <ac:spMk id="3" creationId="{95264532-F26D-4D7C-A4C6-60024C46FB07}"/>
          </ac:spMkLst>
        </pc:spChg>
        <pc:spChg chg="del mod">
          <ac:chgData name="Dan Braico" userId="da0010a7-427e-4724-9fe6-a7dcb73fe8bb" providerId="ADAL" clId="{C385A5C7-8D6A-409C-B5B1-92DA76CAD00D}" dt="2020-03-30T20:15:03.443" v="916" actId="478"/>
          <ac:spMkLst>
            <pc:docMk/>
            <pc:sldMk cId="1977219057" sldId="261"/>
            <ac:spMk id="4" creationId="{1068BD3F-7E75-4607-A562-1555E4E24BA1}"/>
          </ac:spMkLst>
        </pc:spChg>
        <pc:spChg chg="mod">
          <ac:chgData name="Dan Braico" userId="da0010a7-427e-4724-9fe6-a7dcb73fe8bb" providerId="ADAL" clId="{C385A5C7-8D6A-409C-B5B1-92DA76CAD00D}" dt="2020-03-30T20:03:52.230" v="633" actId="20577"/>
          <ac:spMkLst>
            <pc:docMk/>
            <pc:sldMk cId="1977219057" sldId="261"/>
            <ac:spMk id="5" creationId="{DE33E372-0F31-47F3-9445-4F14EBA222B2}"/>
          </ac:spMkLst>
        </pc:spChg>
        <pc:spChg chg="add del mod">
          <ac:chgData name="Dan Braico" userId="da0010a7-427e-4724-9fe6-a7dcb73fe8bb" providerId="ADAL" clId="{C385A5C7-8D6A-409C-B5B1-92DA76CAD00D}" dt="2020-03-30T20:15:06.087" v="917" actId="478"/>
          <ac:spMkLst>
            <pc:docMk/>
            <pc:sldMk cId="1977219057" sldId="261"/>
            <ac:spMk id="12" creationId="{4B14CC9D-76BA-4A18-8AE5-D0172E851BE3}"/>
          </ac:spMkLst>
        </pc:spChg>
        <pc:spChg chg="add mod">
          <ac:chgData name="Dan Braico" userId="da0010a7-427e-4724-9fe6-a7dcb73fe8bb" providerId="ADAL" clId="{C385A5C7-8D6A-409C-B5B1-92DA76CAD00D}" dt="2020-03-30T20:15:49.870" v="986" actId="20577"/>
          <ac:spMkLst>
            <pc:docMk/>
            <pc:sldMk cId="1977219057" sldId="261"/>
            <ac:spMk id="13" creationId="{C1EBD02C-93D1-4CCE-ACFC-F863E7C66B55}"/>
          </ac:spMkLst>
        </pc:spChg>
        <pc:picChg chg="del">
          <ac:chgData name="Dan Braico" userId="da0010a7-427e-4724-9fe6-a7dcb73fe8bb" providerId="ADAL" clId="{C385A5C7-8D6A-409C-B5B1-92DA76CAD00D}" dt="2020-03-30T19:13:06.802" v="142" actId="478"/>
          <ac:picMkLst>
            <pc:docMk/>
            <pc:sldMk cId="1977219057" sldId="261"/>
            <ac:picMk id="7" creationId="{44194BA1-7EB4-408C-8C68-B587A19FC8E2}"/>
          </ac:picMkLst>
        </pc:picChg>
        <pc:picChg chg="add del mod">
          <ac:chgData name="Dan Braico" userId="da0010a7-427e-4724-9fe6-a7dcb73fe8bb" providerId="ADAL" clId="{C385A5C7-8D6A-409C-B5B1-92DA76CAD00D}" dt="2020-03-30T19:58:35.993" v="424" actId="478"/>
          <ac:picMkLst>
            <pc:docMk/>
            <pc:sldMk cId="1977219057" sldId="261"/>
            <ac:picMk id="8" creationId="{DBDAE356-A2DC-491A-B282-74ED714193FD}"/>
          </ac:picMkLst>
        </pc:picChg>
        <pc:picChg chg="add mod">
          <ac:chgData name="Dan Braico" userId="da0010a7-427e-4724-9fe6-a7dcb73fe8bb" providerId="ADAL" clId="{C385A5C7-8D6A-409C-B5B1-92DA76CAD00D}" dt="2020-03-30T20:16:17.412" v="1001" actId="1076"/>
          <ac:picMkLst>
            <pc:docMk/>
            <pc:sldMk cId="1977219057" sldId="261"/>
            <ac:picMk id="9" creationId="{3CBDCA9A-7E11-483D-AADE-AAAFDBB6F165}"/>
          </ac:picMkLst>
        </pc:picChg>
        <pc:picChg chg="del">
          <ac:chgData name="Dan Braico" userId="da0010a7-427e-4724-9fe6-a7dcb73fe8bb" providerId="ADAL" clId="{C385A5C7-8D6A-409C-B5B1-92DA76CAD00D}" dt="2020-03-30T19:15:31.611" v="188" actId="478"/>
          <ac:picMkLst>
            <pc:docMk/>
            <pc:sldMk cId="1977219057" sldId="261"/>
            <ac:picMk id="10" creationId="{AEECB581-2FC1-4C74-9823-9CCF55656309}"/>
          </ac:picMkLst>
        </pc:picChg>
        <pc:picChg chg="add mod">
          <ac:chgData name="Dan Braico" userId="da0010a7-427e-4724-9fe6-a7dcb73fe8bb" providerId="ADAL" clId="{C385A5C7-8D6A-409C-B5B1-92DA76CAD00D}" dt="2020-03-30T20:17:02.006" v="1007"/>
          <ac:picMkLst>
            <pc:docMk/>
            <pc:sldMk cId="1977219057" sldId="261"/>
            <ac:picMk id="14" creationId="{F5A36084-0438-4D3B-8E40-4CC90FF7281B}"/>
          </ac:picMkLst>
        </pc:picChg>
      </pc:sldChg>
      <pc:sldChg chg="modSp">
        <pc:chgData name="Dan Braico" userId="da0010a7-427e-4724-9fe6-a7dcb73fe8bb" providerId="ADAL" clId="{C385A5C7-8D6A-409C-B5B1-92DA76CAD00D}" dt="2020-03-30T20:33:50.198" v="1143" actId="20577"/>
        <pc:sldMkLst>
          <pc:docMk/>
          <pc:sldMk cId="3335586703" sldId="263"/>
        </pc:sldMkLst>
        <pc:spChg chg="mod">
          <ac:chgData name="Dan Braico" userId="da0010a7-427e-4724-9fe6-a7dcb73fe8bb" providerId="ADAL" clId="{C385A5C7-8D6A-409C-B5B1-92DA76CAD00D}" dt="2020-03-30T20:33:50.198" v="1143" actId="20577"/>
          <ac:spMkLst>
            <pc:docMk/>
            <pc:sldMk cId="3335586703" sldId="263"/>
            <ac:spMk id="5" creationId="{498CDD88-89D9-42FD-9CBD-10E7B30FBF35}"/>
          </ac:spMkLst>
        </pc:spChg>
        <pc:spChg chg="mod">
          <ac:chgData name="Dan Braico" userId="da0010a7-427e-4724-9fe6-a7dcb73fe8bb" providerId="ADAL" clId="{C385A5C7-8D6A-409C-B5B1-92DA76CAD00D}" dt="2020-03-30T20:33:43.192" v="1136" actId="20577"/>
          <ac:spMkLst>
            <pc:docMk/>
            <pc:sldMk cId="3335586703" sldId="263"/>
            <ac:spMk id="6" creationId="{2DE19D87-0818-49D1-8C52-0EC55FB6AF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-z.com/main/Login" TargetMode="External"/><Relationship Id="rId2" Type="http://schemas.openxmlformats.org/officeDocument/2006/relationships/hyperlink" Target="mailto:Dan.Braico@lethsd.ab.ca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3PJGqbCeRU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abcya.com/games/story_maker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f1fmzS6wfr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jr.brainpop.com/math/additionandsubtraction/doubles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hyperlink" Target="https://www.topmarks.co.uk/maths-games/hit-the-butto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Wednesday, April 1,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4C3F-77DE-4507-9A11-010301587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Morning Message</a:t>
            </a:r>
          </a:p>
          <a:p>
            <a:r>
              <a:rPr lang="en-CA" sz="3600" dirty="0"/>
              <a:t>Reading</a:t>
            </a:r>
          </a:p>
          <a:p>
            <a:r>
              <a:rPr lang="en-CA" sz="3600" dirty="0"/>
              <a:t>Writing</a:t>
            </a:r>
          </a:p>
          <a:p>
            <a:r>
              <a:rPr lang="en-CA" sz="3600" dirty="0"/>
              <a:t>Math</a:t>
            </a:r>
          </a:p>
          <a:p>
            <a:r>
              <a:rPr lang="en-CA" sz="3600" dirty="0"/>
              <a:t>Daily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Hello Kiddos,</a:t>
            </a:r>
          </a:p>
          <a:p>
            <a:pPr marL="0" indent="0">
              <a:buNone/>
            </a:pPr>
            <a:r>
              <a:rPr lang="en-CA" dirty="0"/>
              <a:t>Happy Wednesday. Hope we were able to see most of the links yesterday. It was nice to see some of you!</a:t>
            </a:r>
          </a:p>
          <a:p>
            <a:pPr marL="0" indent="0">
              <a:buNone/>
            </a:pPr>
            <a:r>
              <a:rPr lang="en-CA" dirty="0"/>
              <a:t>Today we will try words 2-Ways in reading looking at long E sounds, Mrs. Biesbroek reads us a book, and we will practice using the doubles addition strategy. </a:t>
            </a:r>
          </a:p>
          <a:p>
            <a:pPr marL="0" indent="0">
              <a:buNone/>
            </a:pPr>
            <a:r>
              <a:rPr lang="en-CA" dirty="0"/>
              <a:t>Happy Learning,</a:t>
            </a:r>
          </a:p>
          <a:p>
            <a:pPr marL="0" indent="0">
              <a:buNone/>
            </a:pPr>
            <a:r>
              <a:rPr lang="en-CA" dirty="0"/>
              <a:t>Mr. Braico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34C08D3-4939-4E18-B5C0-0649105CBDA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29" y="1928432"/>
            <a:ext cx="4251960" cy="425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58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41653"/>
            <a:ext cx="3366945" cy="33779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dirty="0"/>
              <a:t>Click and watch the video below.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9367" y="2441653"/>
            <a:ext cx="3485580" cy="33779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Share your what words you found with a parent or share it with Mr. Braico in an email or on your ClassDojo portfolio.</a:t>
            </a:r>
          </a:p>
          <a:p>
            <a:r>
              <a:rPr lang="en-CA" dirty="0">
                <a:hlinkClick r:id="rId2"/>
              </a:rPr>
              <a:t>dan.braico@lethsd.ab.ca</a:t>
            </a:r>
            <a:endParaRPr lang="en-CA" dirty="0"/>
          </a:p>
          <a:p>
            <a:pPr lvl="1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316899" y="2442889"/>
            <a:ext cx="38324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Read a book from home or on </a:t>
            </a:r>
            <a:r>
              <a:rPr lang="en-CA" sz="3200" dirty="0">
                <a:hlinkClick r:id="rId3"/>
              </a:rPr>
              <a:t>RAZ kids</a:t>
            </a:r>
            <a:r>
              <a:rPr lang="en-CA" sz="32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Find any long E sounds in your book. Remember to try reading words 2-ways using Flippy Dolphin.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I can apply a variety of strategies to help solve words. </a:t>
            </a:r>
          </a:p>
        </p:txBody>
      </p:sp>
      <p:pic>
        <p:nvPicPr>
          <p:cNvPr id="8" name="Picture 7">
            <a:hlinkClick r:id="rId4"/>
            <a:extLst>
              <a:ext uri="{FF2B5EF4-FFF2-40B4-BE49-F238E27FC236}">
                <a16:creationId xmlns:a16="http://schemas.microsoft.com/office/drawing/2014/main" id="{3551C64E-D2D7-438A-83A3-668ACE5E6D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0493" y="4130610"/>
            <a:ext cx="2804652" cy="176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1319"/>
            <a:ext cx="3366945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dirty="0"/>
              <a:t>Click and watch Mrs. Biesbroek reading the book: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8220" y="2476987"/>
            <a:ext cx="3485580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Click the link.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r>
              <a:rPr lang="en-CA" dirty="0"/>
              <a:t>Write your response.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293893" y="2476987"/>
            <a:ext cx="348557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100" dirty="0"/>
              <a:t>Inference - Readers use the clues in the story to help them understand what is happening.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100" dirty="0"/>
              <a:t>Write about “Why do you think Grandpa keeps ignoring the grandkids?”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4"/>
                </a:solidFill>
              </a:rPr>
              <a:t>I can express thoughts related to the events and characters in the book..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5FE891A6-A1B4-4AC7-8918-05A4CC355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5235" y="3691475"/>
            <a:ext cx="1447800" cy="1209675"/>
          </a:xfrm>
          <a:prstGeom prst="rect">
            <a:avLst/>
          </a:prstGeom>
        </p:spPr>
      </p:pic>
      <p:pic>
        <p:nvPicPr>
          <p:cNvPr id="7" name="Picture 6">
            <a:hlinkClick r:id="rId4"/>
            <a:extLst>
              <a:ext uri="{FF2B5EF4-FFF2-40B4-BE49-F238E27FC236}">
                <a16:creationId xmlns:a16="http://schemas.microsoft.com/office/drawing/2014/main" id="{46E2EE29-803B-4B47-A1C8-0A6846C9CF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5086" y="4296312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8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1319"/>
            <a:ext cx="3366945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sz="2800" dirty="0"/>
              <a:t>Click the video to learn about doubles facts.</a:t>
            </a:r>
          </a:p>
          <a:p>
            <a:pPr lvl="1"/>
            <a:r>
              <a:rPr lang="en-CA" dirty="0"/>
              <a:t>User: westminster1</a:t>
            </a:r>
          </a:p>
          <a:p>
            <a:pPr lvl="1"/>
            <a:r>
              <a:rPr lang="en-CA" dirty="0"/>
              <a:t>Password: westie1</a:t>
            </a:r>
          </a:p>
          <a:p>
            <a:pPr lvl="1"/>
            <a:endParaRPr lang="en-CA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323781" y="2433269"/>
            <a:ext cx="34855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Do the EASY or HARD quiz found under the video.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rgbClr val="FF0000"/>
                </a:solidFill>
              </a:rPr>
              <a:t>I can show my understanding of adding numbers.</a:t>
            </a:r>
          </a:p>
        </p:txBody>
      </p:sp>
      <p:pic>
        <p:nvPicPr>
          <p:cNvPr id="9" name="Picture 8">
            <a:hlinkClick r:id="rId2"/>
            <a:extLst>
              <a:ext uri="{FF2B5EF4-FFF2-40B4-BE49-F238E27FC236}">
                <a16:creationId xmlns:a16="http://schemas.microsoft.com/office/drawing/2014/main" id="{3CBDCA9A-7E11-483D-AADE-AAAFDBB6F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358" y="5095976"/>
            <a:ext cx="1933425" cy="14594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1EBD02C-93D1-4CCE-ACFC-F863E7C66B55}"/>
              </a:ext>
            </a:extLst>
          </p:cNvPr>
          <p:cNvSpPr txBox="1"/>
          <p:nvPr/>
        </p:nvSpPr>
        <p:spPr>
          <a:xfrm>
            <a:off x="7809360" y="2387764"/>
            <a:ext cx="348557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Head to the </a:t>
            </a:r>
            <a:r>
              <a:rPr lang="en-CA" sz="3200" dirty="0">
                <a:hlinkClick r:id="rId4"/>
              </a:rPr>
              <a:t>link</a:t>
            </a:r>
            <a:r>
              <a:rPr lang="en-CA" sz="32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Click doubles and then choose a difficulty. </a:t>
            </a:r>
          </a:p>
          <a:p>
            <a:endParaRPr lang="en-CA" dirty="0"/>
          </a:p>
        </p:txBody>
      </p:sp>
      <p:pic>
        <p:nvPicPr>
          <p:cNvPr id="14" name="Picture 13">
            <a:hlinkClick r:id="rId4"/>
            <a:extLst>
              <a:ext uri="{FF2B5EF4-FFF2-40B4-BE49-F238E27FC236}">
                <a16:creationId xmlns:a16="http://schemas.microsoft.com/office/drawing/2014/main" id="{F5A36084-0438-4D3B-8E40-4CC90FF728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0155" y="4555541"/>
            <a:ext cx="2556890" cy="164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1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  <a:p>
            <a:r>
              <a:rPr lang="en-CA" dirty="0">
                <a:hlinkClick r:id="rId6"/>
              </a:rPr>
              <a:t>Mrs. McIntyre DPA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747C74-A129-4593-B9B0-97DEAF32D0CC}">
  <ds:schemaRefs>
    <ds:schemaRef ds:uri="http://schemas.microsoft.com/office/2006/documentManagement/types"/>
    <ds:schemaRef ds:uri="http://schemas.microsoft.com/office/infopath/2007/PartnerControls"/>
    <ds:schemaRef ds:uri="2dfdbd87-feb3-4b3a-b11d-aaad4bfbe884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c17d24db-1525-423a-a246-76d2fc38ff69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325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Biesbroek’s Class 1/2</dc:title>
  <dc:creator>Krystal Biesbroek</dc:creator>
  <cp:lastModifiedBy>Dan Braico</cp:lastModifiedBy>
  <cp:revision>5</cp:revision>
  <dcterms:created xsi:type="dcterms:W3CDTF">2020-03-30T15:11:55Z</dcterms:created>
  <dcterms:modified xsi:type="dcterms:W3CDTF">2020-04-01T14:21:14Z</dcterms:modified>
</cp:coreProperties>
</file>