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63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4BD9E0-5FEA-4F13-B950-C26284CDA1EF}" v="4" dt="2020-03-31T16:25:27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454BD9E0-5FEA-4F13-B950-C26284CDA1EF}"/>
    <pc:docChg chg="undo custSel modSld">
      <pc:chgData name="Dan Braico" userId="da0010a7-427e-4724-9fe6-a7dcb73fe8bb" providerId="ADAL" clId="{454BD9E0-5FEA-4F13-B950-C26284CDA1EF}" dt="2020-03-31T19:22:30.819" v="91" actId="14100"/>
      <pc:docMkLst>
        <pc:docMk/>
      </pc:docMkLst>
      <pc:sldChg chg="modSp">
        <pc:chgData name="Dan Braico" userId="da0010a7-427e-4724-9fe6-a7dcb73fe8bb" providerId="ADAL" clId="{454BD9E0-5FEA-4F13-B950-C26284CDA1EF}" dt="2020-03-31T17:14:30.502" v="41" actId="14"/>
        <pc:sldMkLst>
          <pc:docMk/>
          <pc:sldMk cId="3079549762" sldId="259"/>
        </pc:sldMkLst>
        <pc:spChg chg="mod">
          <ac:chgData name="Dan Braico" userId="da0010a7-427e-4724-9fe6-a7dcb73fe8bb" providerId="ADAL" clId="{454BD9E0-5FEA-4F13-B950-C26284CDA1EF}" dt="2020-03-31T17:14:28.580" v="39" actId="27636"/>
          <ac:spMkLst>
            <pc:docMk/>
            <pc:sldMk cId="3079549762" sldId="259"/>
            <ac:spMk id="3" creationId="{95264532-F26D-4D7C-A4C6-60024C46FB07}"/>
          </ac:spMkLst>
        </pc:spChg>
        <pc:spChg chg="mod">
          <ac:chgData name="Dan Braico" userId="da0010a7-427e-4724-9fe6-a7dcb73fe8bb" providerId="ADAL" clId="{454BD9E0-5FEA-4F13-B950-C26284CDA1EF}" dt="2020-03-31T17:14:30.502" v="41" actId="14"/>
          <ac:spMkLst>
            <pc:docMk/>
            <pc:sldMk cId="3079549762" sldId="259"/>
            <ac:spMk id="4" creationId="{1068BD3F-7E75-4607-A562-1555E4E24BA1}"/>
          </ac:spMkLst>
        </pc:spChg>
        <pc:spChg chg="mod">
          <ac:chgData name="Dan Braico" userId="da0010a7-427e-4724-9fe6-a7dcb73fe8bb" providerId="ADAL" clId="{454BD9E0-5FEA-4F13-B950-C26284CDA1EF}" dt="2020-03-31T17:14:22.957" v="35" actId="14"/>
          <ac:spMkLst>
            <pc:docMk/>
            <pc:sldMk cId="3079549762" sldId="259"/>
            <ac:spMk id="5" creationId="{DE33E372-0F31-47F3-9445-4F14EBA222B2}"/>
          </ac:spMkLst>
        </pc:spChg>
      </pc:sldChg>
      <pc:sldChg chg="modSp">
        <pc:chgData name="Dan Braico" userId="da0010a7-427e-4724-9fe6-a7dcb73fe8bb" providerId="ADAL" clId="{454BD9E0-5FEA-4F13-B950-C26284CDA1EF}" dt="2020-03-31T18:57:14.946" v="89" actId="20577"/>
        <pc:sldMkLst>
          <pc:docMk/>
          <pc:sldMk cId="1293782720" sldId="260"/>
        </pc:sldMkLst>
        <pc:spChg chg="mod">
          <ac:chgData name="Dan Braico" userId="da0010a7-427e-4724-9fe6-a7dcb73fe8bb" providerId="ADAL" clId="{454BD9E0-5FEA-4F13-B950-C26284CDA1EF}" dt="2020-03-31T17:15:00.166" v="52" actId="14"/>
          <ac:spMkLst>
            <pc:docMk/>
            <pc:sldMk cId="1293782720" sldId="260"/>
            <ac:spMk id="3" creationId="{95264532-F26D-4D7C-A4C6-60024C46FB07}"/>
          </ac:spMkLst>
        </pc:spChg>
        <pc:spChg chg="mod">
          <ac:chgData name="Dan Braico" userId="da0010a7-427e-4724-9fe6-a7dcb73fe8bb" providerId="ADAL" clId="{454BD9E0-5FEA-4F13-B950-C26284CDA1EF}" dt="2020-03-31T17:14:54.832" v="50" actId="14"/>
          <ac:spMkLst>
            <pc:docMk/>
            <pc:sldMk cId="1293782720" sldId="260"/>
            <ac:spMk id="4" creationId="{1068BD3F-7E75-4607-A562-1555E4E24BA1}"/>
          </ac:spMkLst>
        </pc:spChg>
        <pc:spChg chg="mod">
          <ac:chgData name="Dan Braico" userId="da0010a7-427e-4724-9fe6-a7dcb73fe8bb" providerId="ADAL" clId="{454BD9E0-5FEA-4F13-B950-C26284CDA1EF}" dt="2020-03-31T18:57:14.946" v="89" actId="20577"/>
          <ac:spMkLst>
            <pc:docMk/>
            <pc:sldMk cId="1293782720" sldId="260"/>
            <ac:spMk id="5" creationId="{DE33E372-0F31-47F3-9445-4F14EBA222B2}"/>
          </ac:spMkLst>
        </pc:spChg>
        <pc:picChg chg="mod">
          <ac:chgData name="Dan Braico" userId="da0010a7-427e-4724-9fe6-a7dcb73fe8bb" providerId="ADAL" clId="{454BD9E0-5FEA-4F13-B950-C26284CDA1EF}" dt="2020-03-31T17:15:04.316" v="53" actId="1076"/>
          <ac:picMkLst>
            <pc:docMk/>
            <pc:sldMk cId="1293782720" sldId="260"/>
            <ac:picMk id="7" creationId="{46E2EE29-803B-4B47-A1C8-0A6846C9CFE4}"/>
          </ac:picMkLst>
        </pc:picChg>
        <pc:picChg chg="mod">
          <ac:chgData name="Dan Braico" userId="da0010a7-427e-4724-9fe6-a7dcb73fe8bb" providerId="ADAL" clId="{454BD9E0-5FEA-4F13-B950-C26284CDA1EF}" dt="2020-03-31T17:14:56.748" v="51" actId="1076"/>
          <ac:picMkLst>
            <pc:docMk/>
            <pc:sldMk cId="1293782720" sldId="260"/>
            <ac:picMk id="8" creationId="{5FE891A6-A1B4-4AC7-8918-05A4CC35583D}"/>
          </ac:picMkLst>
        </pc:picChg>
      </pc:sldChg>
      <pc:sldChg chg="modSp">
        <pc:chgData name="Dan Braico" userId="da0010a7-427e-4724-9fe6-a7dcb73fe8bb" providerId="ADAL" clId="{454BD9E0-5FEA-4F13-B950-C26284CDA1EF}" dt="2020-03-31T17:15:34.547" v="62" actId="1076"/>
        <pc:sldMkLst>
          <pc:docMk/>
          <pc:sldMk cId="1977219057" sldId="261"/>
        </pc:sldMkLst>
        <pc:spChg chg="mod">
          <ac:chgData name="Dan Braico" userId="da0010a7-427e-4724-9fe6-a7dcb73fe8bb" providerId="ADAL" clId="{454BD9E0-5FEA-4F13-B950-C26284CDA1EF}" dt="2020-03-31T17:15:06.265" v="54" actId="5793"/>
          <ac:spMkLst>
            <pc:docMk/>
            <pc:sldMk cId="1977219057" sldId="261"/>
            <ac:spMk id="3" creationId="{95264532-F26D-4D7C-A4C6-60024C46FB07}"/>
          </ac:spMkLst>
        </pc:spChg>
        <pc:spChg chg="mod">
          <ac:chgData name="Dan Braico" userId="da0010a7-427e-4724-9fe6-a7dcb73fe8bb" providerId="ADAL" clId="{454BD9E0-5FEA-4F13-B950-C26284CDA1EF}" dt="2020-03-31T17:15:19.490" v="57" actId="14"/>
          <ac:spMkLst>
            <pc:docMk/>
            <pc:sldMk cId="1977219057" sldId="261"/>
            <ac:spMk id="5" creationId="{DE33E372-0F31-47F3-9445-4F14EBA222B2}"/>
          </ac:spMkLst>
        </pc:spChg>
        <pc:spChg chg="mod">
          <ac:chgData name="Dan Braico" userId="da0010a7-427e-4724-9fe6-a7dcb73fe8bb" providerId="ADAL" clId="{454BD9E0-5FEA-4F13-B950-C26284CDA1EF}" dt="2020-03-31T17:15:26.906" v="59" actId="14"/>
          <ac:spMkLst>
            <pc:docMk/>
            <pc:sldMk cId="1977219057" sldId="261"/>
            <ac:spMk id="13" creationId="{C1EBD02C-93D1-4CCE-ACFC-F863E7C66B55}"/>
          </ac:spMkLst>
        </pc:spChg>
        <pc:picChg chg="mod">
          <ac:chgData name="Dan Braico" userId="da0010a7-427e-4724-9fe6-a7dcb73fe8bb" providerId="ADAL" clId="{454BD9E0-5FEA-4F13-B950-C26284CDA1EF}" dt="2020-03-31T17:15:34.547" v="62" actId="1076"/>
          <ac:picMkLst>
            <pc:docMk/>
            <pc:sldMk cId="1977219057" sldId="261"/>
            <ac:picMk id="7" creationId="{2FF2554B-3F9B-4D64-9DCD-BE07D1698E5A}"/>
          </ac:picMkLst>
        </pc:picChg>
      </pc:sldChg>
      <pc:sldChg chg="modSp">
        <pc:chgData name="Dan Braico" userId="da0010a7-427e-4724-9fe6-a7dcb73fe8bb" providerId="ADAL" clId="{454BD9E0-5FEA-4F13-B950-C26284CDA1EF}" dt="2020-03-31T17:07:37.682" v="19" actId="20577"/>
        <pc:sldMkLst>
          <pc:docMk/>
          <pc:sldMk cId="3420454402" sldId="262"/>
        </pc:sldMkLst>
        <pc:spChg chg="mod">
          <ac:chgData name="Dan Braico" userId="da0010a7-427e-4724-9fe6-a7dcb73fe8bb" providerId="ADAL" clId="{454BD9E0-5FEA-4F13-B950-C26284CDA1EF}" dt="2020-03-31T17:07:37.682" v="19" actId="20577"/>
          <ac:spMkLst>
            <pc:docMk/>
            <pc:sldMk cId="3420454402" sldId="262"/>
            <ac:spMk id="5" creationId="{498CDD88-89D9-42FD-9CBD-10E7B30FBF35}"/>
          </ac:spMkLst>
        </pc:spChg>
      </pc:sldChg>
      <pc:sldChg chg="addSp delSp modSp">
        <pc:chgData name="Dan Braico" userId="da0010a7-427e-4724-9fe6-a7dcb73fe8bb" providerId="ADAL" clId="{454BD9E0-5FEA-4F13-B950-C26284CDA1EF}" dt="2020-03-31T19:22:30.819" v="91" actId="14100"/>
        <pc:sldMkLst>
          <pc:docMk/>
          <pc:sldMk cId="3335586703" sldId="263"/>
        </pc:sldMkLst>
        <pc:spChg chg="del mod">
          <ac:chgData name="Dan Braico" userId="da0010a7-427e-4724-9fe6-a7dcb73fe8bb" providerId="ADAL" clId="{454BD9E0-5FEA-4F13-B950-C26284CDA1EF}" dt="2020-03-31T19:22:28.102" v="90"/>
          <ac:spMkLst>
            <pc:docMk/>
            <pc:sldMk cId="3335586703" sldId="263"/>
            <ac:spMk id="6" creationId="{2DE19D87-0818-49D1-8C52-0EC55FB6AF02}"/>
          </ac:spMkLst>
        </pc:spChg>
        <pc:picChg chg="add mod">
          <ac:chgData name="Dan Braico" userId="da0010a7-427e-4724-9fe6-a7dcb73fe8bb" providerId="ADAL" clId="{454BD9E0-5FEA-4F13-B950-C26284CDA1EF}" dt="2020-03-31T19:22:30.819" v="91" actId="14100"/>
          <ac:picMkLst>
            <pc:docMk/>
            <pc:sldMk cId="3335586703" sldId="263"/>
            <ac:picMk id="1026" creationId="{2151F84E-9CA0-4A58-A233-F736E1EA5182}"/>
          </ac:picMkLst>
        </pc:picChg>
      </pc:sldChg>
    </pc:docChg>
  </pc:docChgLst>
  <pc:docChgLst>
    <pc:chgData name="Dan Braico" userId="da0010a7-427e-4724-9fe6-a7dcb73fe8bb" providerId="ADAL" clId="{C385A5C7-8D6A-409C-B5B1-92DA76CAD00D}"/>
    <pc:docChg chg="undo custSel modSld">
      <pc:chgData name="Dan Braico" userId="da0010a7-427e-4724-9fe6-a7dcb73fe8bb" providerId="ADAL" clId="{C385A5C7-8D6A-409C-B5B1-92DA76CAD00D}" dt="2020-03-31T16:35:39.489" v="301" actId="255"/>
      <pc:docMkLst>
        <pc:docMk/>
      </pc:docMkLst>
      <pc:sldChg chg="modSp">
        <pc:chgData name="Dan Braico" userId="da0010a7-427e-4724-9fe6-a7dcb73fe8bb" providerId="ADAL" clId="{C385A5C7-8D6A-409C-B5B1-92DA76CAD00D}" dt="2020-03-31T16:28:12.224" v="230" actId="255"/>
        <pc:sldMkLst>
          <pc:docMk/>
          <pc:sldMk cId="1293782720" sldId="260"/>
        </pc:sldMkLst>
        <pc:spChg chg="mod">
          <ac:chgData name="Dan Braico" userId="da0010a7-427e-4724-9fe6-a7dcb73fe8bb" providerId="ADAL" clId="{C385A5C7-8D6A-409C-B5B1-92DA76CAD00D}" dt="2020-03-31T16:28:12.224" v="230" actId="255"/>
          <ac:spMkLst>
            <pc:docMk/>
            <pc:sldMk cId="1293782720" sldId="260"/>
            <ac:spMk id="3" creationId="{95264532-F26D-4D7C-A4C6-60024C46FB07}"/>
          </ac:spMkLst>
        </pc:spChg>
        <pc:spChg chg="mod">
          <ac:chgData name="Dan Braico" userId="da0010a7-427e-4724-9fe6-a7dcb73fe8bb" providerId="ADAL" clId="{C385A5C7-8D6A-409C-B5B1-92DA76CAD00D}" dt="2020-03-31T16:27:53.135" v="224" actId="403"/>
          <ac:spMkLst>
            <pc:docMk/>
            <pc:sldMk cId="1293782720" sldId="260"/>
            <ac:spMk id="4" creationId="{1068BD3F-7E75-4607-A562-1555E4E24BA1}"/>
          </ac:spMkLst>
        </pc:spChg>
        <pc:spChg chg="mod">
          <ac:chgData name="Dan Braico" userId="da0010a7-427e-4724-9fe6-a7dcb73fe8bb" providerId="ADAL" clId="{C385A5C7-8D6A-409C-B5B1-92DA76CAD00D}" dt="2020-03-31T16:28:03.126" v="228" actId="255"/>
          <ac:spMkLst>
            <pc:docMk/>
            <pc:sldMk cId="1293782720" sldId="260"/>
            <ac:spMk id="5" creationId="{DE33E372-0F31-47F3-9445-4F14EBA222B2}"/>
          </ac:spMkLst>
        </pc:spChg>
        <pc:spChg chg="mod">
          <ac:chgData name="Dan Braico" userId="da0010a7-427e-4724-9fe6-a7dcb73fe8bb" providerId="ADAL" clId="{C385A5C7-8D6A-409C-B5B1-92DA76CAD00D}" dt="2020-03-31T14:55:39.121" v="67" actId="20577"/>
          <ac:spMkLst>
            <pc:docMk/>
            <pc:sldMk cId="1293782720" sldId="260"/>
            <ac:spMk id="6" creationId="{A41E365A-DE42-41CE-B412-2A499485DBA9}"/>
          </ac:spMkLst>
        </pc:spChg>
        <pc:picChg chg="mod">
          <ac:chgData name="Dan Braico" userId="da0010a7-427e-4724-9fe6-a7dcb73fe8bb" providerId="ADAL" clId="{C385A5C7-8D6A-409C-B5B1-92DA76CAD00D}" dt="2020-03-31T16:27:55.728" v="225" actId="1076"/>
          <ac:picMkLst>
            <pc:docMk/>
            <pc:sldMk cId="1293782720" sldId="260"/>
            <ac:picMk id="8" creationId="{5FE891A6-A1B4-4AC7-8918-05A4CC35583D}"/>
          </ac:picMkLst>
        </pc:picChg>
      </pc:sldChg>
      <pc:sldChg chg="addSp delSp modSp">
        <pc:chgData name="Dan Braico" userId="da0010a7-427e-4724-9fe6-a7dcb73fe8bb" providerId="ADAL" clId="{C385A5C7-8D6A-409C-B5B1-92DA76CAD00D}" dt="2020-03-31T16:27:40.776" v="223" actId="1076"/>
        <pc:sldMkLst>
          <pc:docMk/>
          <pc:sldMk cId="1977219057" sldId="261"/>
        </pc:sldMkLst>
        <pc:spChg chg="mod">
          <ac:chgData name="Dan Braico" userId="da0010a7-427e-4724-9fe6-a7dcb73fe8bb" providerId="ADAL" clId="{C385A5C7-8D6A-409C-B5B1-92DA76CAD00D}" dt="2020-03-31T16:11:42.597" v="102" actId="1076"/>
          <ac:spMkLst>
            <pc:docMk/>
            <pc:sldMk cId="1977219057" sldId="261"/>
            <ac:spMk id="3" creationId="{95264532-F26D-4D7C-A4C6-60024C46FB07}"/>
          </ac:spMkLst>
        </pc:spChg>
        <pc:spChg chg="mod">
          <ac:chgData name="Dan Braico" userId="da0010a7-427e-4724-9fe6-a7dcb73fe8bb" providerId="ADAL" clId="{C385A5C7-8D6A-409C-B5B1-92DA76CAD00D}" dt="2020-03-31T16:11:45.187" v="103" actId="1076"/>
          <ac:spMkLst>
            <pc:docMk/>
            <pc:sldMk cId="1977219057" sldId="261"/>
            <ac:spMk id="5" creationId="{DE33E372-0F31-47F3-9445-4F14EBA222B2}"/>
          </ac:spMkLst>
        </pc:spChg>
        <pc:spChg chg="mod">
          <ac:chgData name="Dan Braico" userId="da0010a7-427e-4724-9fe6-a7dcb73fe8bb" providerId="ADAL" clId="{C385A5C7-8D6A-409C-B5B1-92DA76CAD00D}" dt="2020-03-31T16:26:50.516" v="216" actId="14100"/>
          <ac:spMkLst>
            <pc:docMk/>
            <pc:sldMk cId="1977219057" sldId="261"/>
            <ac:spMk id="13" creationId="{C1EBD02C-93D1-4CCE-ACFC-F863E7C66B55}"/>
          </ac:spMkLst>
        </pc:spChg>
        <pc:picChg chg="add mod">
          <ac:chgData name="Dan Braico" userId="da0010a7-427e-4724-9fe6-a7dcb73fe8bb" providerId="ADAL" clId="{C385A5C7-8D6A-409C-B5B1-92DA76CAD00D}" dt="2020-03-31T16:27:36.896" v="221" actId="1076"/>
          <ac:picMkLst>
            <pc:docMk/>
            <pc:sldMk cId="1977219057" sldId="261"/>
            <ac:picMk id="4" creationId="{04C9B366-B660-43B2-A982-8619D20547DF}"/>
          </ac:picMkLst>
        </pc:picChg>
        <pc:picChg chg="add mod">
          <ac:chgData name="Dan Braico" userId="da0010a7-427e-4724-9fe6-a7dcb73fe8bb" providerId="ADAL" clId="{C385A5C7-8D6A-409C-B5B1-92DA76CAD00D}" dt="2020-03-31T16:27:40.776" v="223" actId="1076"/>
          <ac:picMkLst>
            <pc:docMk/>
            <pc:sldMk cId="1977219057" sldId="261"/>
            <ac:picMk id="7" creationId="{2FF2554B-3F9B-4D64-9DCD-BE07D1698E5A}"/>
          </ac:picMkLst>
        </pc:picChg>
        <pc:picChg chg="del">
          <ac:chgData name="Dan Braico" userId="da0010a7-427e-4724-9fe6-a7dcb73fe8bb" providerId="ADAL" clId="{C385A5C7-8D6A-409C-B5B1-92DA76CAD00D}" dt="2020-03-31T16:06:35.962" v="73" actId="478"/>
          <ac:picMkLst>
            <pc:docMk/>
            <pc:sldMk cId="1977219057" sldId="261"/>
            <ac:picMk id="9" creationId="{3CBDCA9A-7E11-483D-AADE-AAAFDBB6F165}"/>
          </ac:picMkLst>
        </pc:picChg>
        <pc:picChg chg="del">
          <ac:chgData name="Dan Braico" userId="da0010a7-427e-4724-9fe6-a7dcb73fe8bb" providerId="ADAL" clId="{C385A5C7-8D6A-409C-B5B1-92DA76CAD00D}" dt="2020-03-31T16:06:36.714" v="74" actId="478"/>
          <ac:picMkLst>
            <pc:docMk/>
            <pc:sldMk cId="1977219057" sldId="261"/>
            <ac:picMk id="14" creationId="{F5A36084-0438-4D3B-8E40-4CC90FF7281B}"/>
          </ac:picMkLst>
        </pc:picChg>
      </pc:sldChg>
      <pc:sldChg chg="modSp">
        <pc:chgData name="Dan Braico" userId="da0010a7-427e-4724-9fe6-a7dcb73fe8bb" providerId="ADAL" clId="{C385A5C7-8D6A-409C-B5B1-92DA76CAD00D}" dt="2020-03-31T16:35:39.489" v="301" actId="255"/>
        <pc:sldMkLst>
          <pc:docMk/>
          <pc:sldMk cId="3335586703" sldId="263"/>
        </pc:sldMkLst>
        <pc:spChg chg="mod">
          <ac:chgData name="Dan Braico" userId="da0010a7-427e-4724-9fe6-a7dcb73fe8bb" providerId="ADAL" clId="{C385A5C7-8D6A-409C-B5B1-92DA76CAD00D}" dt="2020-03-31T16:35:39.489" v="301" actId="255"/>
          <ac:spMkLst>
            <pc:docMk/>
            <pc:sldMk cId="3335586703" sldId="263"/>
            <ac:spMk id="5" creationId="{498CDD88-89D9-42FD-9CBD-10E7B30FBF35}"/>
          </ac:spMkLst>
        </pc:spChg>
        <pc:spChg chg="mod">
          <ac:chgData name="Dan Braico" userId="da0010a7-427e-4724-9fe6-a7dcb73fe8bb" providerId="ADAL" clId="{C385A5C7-8D6A-409C-B5B1-92DA76CAD00D}" dt="2020-03-31T16:35:29.461" v="296" actId="27636"/>
          <ac:spMkLst>
            <pc:docMk/>
            <pc:sldMk cId="3335586703" sldId="263"/>
            <ac:spMk id="6" creationId="{2DE19D87-0818-49D1-8C52-0EC55FB6AF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a-z.com/main/Login" TargetMode="External"/><Relationship Id="rId2" Type="http://schemas.openxmlformats.org/officeDocument/2006/relationships/hyperlink" Target="mailto:Dan.Braico@lethsd.ab.ca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U60sOQxbO4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abcya.com/games/story_maker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f1fmzS6wfr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athplayground.com/math_monster_addition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BRAICO’s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Thursday, April 2,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8DDA-0262-4E1E-BF4F-01DB7B7B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C4C3F-77DE-4507-9A11-010301587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Morning Message</a:t>
            </a:r>
          </a:p>
          <a:p>
            <a:r>
              <a:rPr lang="en-CA" sz="3600" dirty="0"/>
              <a:t>Reading</a:t>
            </a:r>
          </a:p>
          <a:p>
            <a:r>
              <a:rPr lang="en-CA" sz="3600" dirty="0"/>
              <a:t>Writing</a:t>
            </a:r>
          </a:p>
          <a:p>
            <a:r>
              <a:rPr lang="en-CA" sz="3600" dirty="0"/>
              <a:t>Math</a:t>
            </a:r>
          </a:p>
          <a:p>
            <a:r>
              <a:rPr lang="en-CA" sz="3600" dirty="0"/>
              <a:t>Daily 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30386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/>
              <a:t>Hello Kiddos,</a:t>
            </a:r>
          </a:p>
          <a:p>
            <a:pPr marL="0" indent="0">
              <a:buNone/>
            </a:pPr>
            <a:r>
              <a:rPr lang="en-CA" sz="2800" dirty="0"/>
              <a:t>Happy Thursday. Hope you didn’t play too many April Fool’s jokes yesterday. </a:t>
            </a:r>
          </a:p>
          <a:p>
            <a:pPr marL="0" indent="0">
              <a:buNone/>
            </a:pPr>
            <a:r>
              <a:rPr lang="en-CA" sz="2800" dirty="0"/>
              <a:t>Today we will try words 2-Ways in reading looking at long I sounds, we are making connections to yesterday’s story, and we will practice using the counting on addition strategy. </a:t>
            </a:r>
          </a:p>
          <a:p>
            <a:pPr marL="0" indent="0">
              <a:buNone/>
            </a:pPr>
            <a:r>
              <a:rPr lang="en-CA" sz="2800" dirty="0"/>
              <a:t>Happy Learning,</a:t>
            </a:r>
          </a:p>
          <a:p>
            <a:pPr marL="0" indent="0">
              <a:buNone/>
            </a:pPr>
            <a:r>
              <a:rPr lang="en-CA" sz="2800" dirty="0"/>
              <a:t>Mr. Braico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51F84E-9CA0-4A58-A233-F736E1EA518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36" y="2069306"/>
            <a:ext cx="3673501" cy="417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58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84912"/>
            <a:ext cx="3366945" cy="33779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r>
              <a:rPr lang="en-CA" dirty="0"/>
              <a:t>Click and watch the video below.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8BD3F-7E75-4607-A562-1555E4E2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21925" y="2500515"/>
            <a:ext cx="3485580" cy="33779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Share your what words you found with a parent or share it with Mr. Braico in an email or on your ClassDojo portfolio.</a:t>
            </a:r>
          </a:p>
          <a:p>
            <a:r>
              <a:rPr lang="en-CA" dirty="0">
                <a:hlinkClick r:id="rId2"/>
              </a:rPr>
              <a:t>dan.braico@lethsd.ab.ca</a:t>
            </a:r>
            <a:endParaRPr lang="en-CA" dirty="0"/>
          </a:p>
          <a:p>
            <a:pPr lvl="1"/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391156" y="2484912"/>
            <a:ext cx="38324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Read a book from home or on </a:t>
            </a:r>
            <a:r>
              <a:rPr lang="en-CA" sz="3200" dirty="0">
                <a:hlinkClick r:id="rId3"/>
              </a:rPr>
              <a:t>RAZ kids</a:t>
            </a:r>
            <a:r>
              <a:rPr lang="en-CA" sz="32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Find any long I sounds in your book. Remember to try reading words 2-ways using Flippy Dolphin.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I can apply a variety of strategies to help solve words. </a:t>
            </a:r>
          </a:p>
        </p:txBody>
      </p:sp>
      <p:pic>
        <p:nvPicPr>
          <p:cNvPr id="7" name="Picture 6">
            <a:hlinkClick r:id="rId4"/>
            <a:extLst>
              <a:ext uri="{FF2B5EF4-FFF2-40B4-BE49-F238E27FC236}">
                <a16:creationId xmlns:a16="http://schemas.microsoft.com/office/drawing/2014/main" id="{937077E8-29B4-4DA2-A7B4-B6F35C8E0D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597" y="4373088"/>
            <a:ext cx="2724150" cy="188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4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/>
                </a:solidFill>
              </a:rPr>
              <a:t>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1319"/>
            <a:ext cx="3366945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r>
              <a:rPr lang="en-CA" sz="3400" dirty="0"/>
              <a:t>Click and watch Mrs. Biesbroek reading the book: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8BD3F-7E75-4607-A562-1555E4E2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44936" y="2454468"/>
            <a:ext cx="3485580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sz="3600" dirty="0"/>
              <a:t>Click the link.</a:t>
            </a:r>
          </a:p>
          <a:p>
            <a:pPr lvl="1"/>
            <a:endParaRPr lang="en-CA" sz="3200" dirty="0"/>
          </a:p>
          <a:p>
            <a:pPr lvl="1"/>
            <a:endParaRPr lang="en-CA" sz="3200" dirty="0"/>
          </a:p>
          <a:p>
            <a:r>
              <a:rPr lang="en-CA" sz="3600" dirty="0"/>
              <a:t>Write your response.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282251" y="2454468"/>
            <a:ext cx="34855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3200" dirty="0"/>
              <a:t>Readers make Connections –The children and Grandma played a trick on Grandpa.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3200" dirty="0"/>
              <a:t>Have you ever played an April Fool’s prank on anyone? What did you do or what could you do?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4"/>
                </a:solidFill>
              </a:rPr>
              <a:t>I can use previous experience to make connections to books.</a:t>
            </a: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5FE891A6-A1B4-4AC7-8918-05A4CC355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878" y="3887548"/>
            <a:ext cx="1447800" cy="1209675"/>
          </a:xfrm>
          <a:prstGeom prst="rect">
            <a:avLst/>
          </a:prstGeom>
        </p:spPr>
      </p:pic>
      <p:pic>
        <p:nvPicPr>
          <p:cNvPr id="7" name="Picture 6">
            <a:hlinkClick r:id="rId4"/>
            <a:extLst>
              <a:ext uri="{FF2B5EF4-FFF2-40B4-BE49-F238E27FC236}">
                <a16:creationId xmlns:a16="http://schemas.microsoft.com/office/drawing/2014/main" id="{46E2EE29-803B-4B47-A1C8-0A6846C9CF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1522" y="4480288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8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1319"/>
            <a:ext cx="3366945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r>
              <a:rPr lang="en-CA" sz="2400" dirty="0"/>
              <a:t>Click the video to learn about the counting on strategy.</a:t>
            </a:r>
          </a:p>
          <a:p>
            <a:pPr lvl="1"/>
            <a:r>
              <a:rPr lang="en-CA" dirty="0"/>
              <a:t>User: westminster1</a:t>
            </a:r>
          </a:p>
          <a:p>
            <a:pPr lvl="1"/>
            <a:r>
              <a:rPr lang="en-CA" dirty="0"/>
              <a:t>Password: westie1</a:t>
            </a:r>
          </a:p>
          <a:p>
            <a:pPr lvl="1"/>
            <a:endParaRPr lang="en-CA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264462" y="2431319"/>
            <a:ext cx="34855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Do the EASY or HARD quiz found under the video.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rgbClr val="FF0000"/>
                </a:solidFill>
              </a:rPr>
              <a:t>I can show my understanding of adding numbers.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EBD02C-93D1-4CCE-ACFC-F863E7C66B55}"/>
              </a:ext>
            </a:extLst>
          </p:cNvPr>
          <p:cNvSpPr txBox="1"/>
          <p:nvPr/>
        </p:nvSpPr>
        <p:spPr>
          <a:xfrm>
            <a:off x="7809131" y="2431319"/>
            <a:ext cx="387649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Head to the </a:t>
            </a:r>
            <a:r>
              <a:rPr lang="en-CA" sz="3200" dirty="0">
                <a:hlinkClick r:id="rId2"/>
              </a:rPr>
              <a:t>link</a:t>
            </a:r>
            <a:r>
              <a:rPr lang="en-CA" sz="32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Click the ? and then ENTER. Use counting on to solve the problems.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C9B366-B660-43B2-A982-8619D2054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234" y="5011713"/>
            <a:ext cx="1823902" cy="1407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F2554B-3F9B-4D64-9DCD-BE07D1698E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4640" y="4927408"/>
            <a:ext cx="1648126" cy="140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1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Choose one (or more) activities for your DPA.</a:t>
            </a:r>
          </a:p>
          <a:p>
            <a:r>
              <a:rPr lang="en-CA" dirty="0">
                <a:hlinkClick r:id="rId2"/>
              </a:rPr>
              <a:t>GoNoodle</a:t>
            </a:r>
            <a:endParaRPr lang="en-CA" dirty="0"/>
          </a:p>
          <a:p>
            <a:r>
              <a:rPr lang="en-CA" dirty="0">
                <a:hlinkClick r:id="rId3"/>
              </a:rPr>
              <a:t>Fresh Start Fitness</a:t>
            </a:r>
            <a:endParaRPr lang="en-CA" dirty="0"/>
          </a:p>
          <a:p>
            <a:r>
              <a:rPr lang="en-CA" dirty="0">
                <a:hlinkClick r:id="rId4"/>
              </a:rPr>
              <a:t>Maximo</a:t>
            </a:r>
            <a:endParaRPr lang="en-CA" dirty="0"/>
          </a:p>
          <a:p>
            <a:r>
              <a:rPr lang="en-CA" dirty="0">
                <a:hlinkClick r:id="rId5"/>
              </a:rPr>
              <a:t>Calming Down</a:t>
            </a:r>
            <a:endParaRPr lang="en-CA" dirty="0"/>
          </a:p>
          <a:p>
            <a:r>
              <a:rPr lang="en-CA" dirty="0">
                <a:hlinkClick r:id="rId6"/>
              </a:rPr>
              <a:t>Mrs. McIntyre DPA</a:t>
            </a: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6B488C-A6FB-49EF-B622-E1D3925A5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customXml/itemProps3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327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Biesbroek’s Class 1/2</dc:title>
  <dc:creator>Krystal Biesbroek</dc:creator>
  <cp:lastModifiedBy>Dan Braico</cp:lastModifiedBy>
  <cp:revision>6</cp:revision>
  <dcterms:created xsi:type="dcterms:W3CDTF">2020-03-30T15:11:55Z</dcterms:created>
  <dcterms:modified xsi:type="dcterms:W3CDTF">2020-03-31T19:22:33Z</dcterms:modified>
</cp:coreProperties>
</file>