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57" r:id="rId6"/>
    <p:sldId id="263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77DCC3-E8ED-431B-9504-98D4C41C95D3}" v="9" dt="2020-03-31T19:20:57.4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Braico" userId="da0010a7-427e-4724-9fe6-a7dcb73fe8bb" providerId="ADAL" clId="{8877DCC3-E8ED-431B-9504-98D4C41C95D3}"/>
    <pc:docChg chg="custSel modSld">
      <pc:chgData name="Dan Braico" userId="da0010a7-427e-4724-9fe6-a7dcb73fe8bb" providerId="ADAL" clId="{8877DCC3-E8ED-431B-9504-98D4C41C95D3}" dt="2020-03-31T19:20:57.485" v="160" actId="14100"/>
      <pc:docMkLst>
        <pc:docMk/>
      </pc:docMkLst>
      <pc:sldChg chg="addSp delSp modSp">
        <pc:chgData name="Dan Braico" userId="da0010a7-427e-4724-9fe6-a7dcb73fe8bb" providerId="ADAL" clId="{8877DCC3-E8ED-431B-9504-98D4C41C95D3}" dt="2020-03-31T19:16:42.863" v="157" actId="14"/>
        <pc:sldMkLst>
          <pc:docMk/>
          <pc:sldMk cId="1977219057" sldId="261"/>
        </pc:sldMkLst>
        <pc:spChg chg="mod">
          <ac:chgData name="Dan Braico" userId="da0010a7-427e-4724-9fe6-a7dcb73fe8bb" providerId="ADAL" clId="{8877DCC3-E8ED-431B-9504-98D4C41C95D3}" dt="2020-03-31T19:06:35.793" v="43" actId="20577"/>
          <ac:spMkLst>
            <pc:docMk/>
            <pc:sldMk cId="1977219057" sldId="261"/>
            <ac:spMk id="3" creationId="{95264532-F26D-4D7C-A4C6-60024C46FB07}"/>
          </ac:spMkLst>
        </pc:spChg>
        <pc:spChg chg="mod">
          <ac:chgData name="Dan Braico" userId="da0010a7-427e-4724-9fe6-a7dcb73fe8bb" providerId="ADAL" clId="{8877DCC3-E8ED-431B-9504-98D4C41C95D3}" dt="2020-03-31T19:16:42.863" v="157" actId="14"/>
          <ac:spMkLst>
            <pc:docMk/>
            <pc:sldMk cId="1977219057" sldId="261"/>
            <ac:spMk id="13" creationId="{C1EBD02C-93D1-4CCE-ACFC-F863E7C66B55}"/>
          </ac:spMkLst>
        </pc:spChg>
        <pc:picChg chg="del">
          <ac:chgData name="Dan Braico" userId="da0010a7-427e-4724-9fe6-a7dcb73fe8bb" providerId="ADAL" clId="{8877DCC3-E8ED-431B-9504-98D4C41C95D3}" dt="2020-03-31T19:05:44.251" v="41" actId="478"/>
          <ac:picMkLst>
            <pc:docMk/>
            <pc:sldMk cId="1977219057" sldId="261"/>
            <ac:picMk id="4" creationId="{04C9B366-B660-43B2-A982-8619D20547DF}"/>
          </ac:picMkLst>
        </pc:picChg>
        <pc:picChg chg="del">
          <ac:chgData name="Dan Braico" userId="da0010a7-427e-4724-9fe6-a7dcb73fe8bb" providerId="ADAL" clId="{8877DCC3-E8ED-431B-9504-98D4C41C95D3}" dt="2020-03-31T19:05:34.968" v="33" actId="478"/>
          <ac:picMkLst>
            <pc:docMk/>
            <pc:sldMk cId="1977219057" sldId="261"/>
            <ac:picMk id="7" creationId="{2FF2554B-3F9B-4D64-9DCD-BE07D1698E5A}"/>
          </ac:picMkLst>
        </pc:picChg>
        <pc:picChg chg="add mod">
          <ac:chgData name="Dan Braico" userId="da0010a7-427e-4724-9fe6-a7dcb73fe8bb" providerId="ADAL" clId="{8877DCC3-E8ED-431B-9504-98D4C41C95D3}" dt="2020-03-31T19:09:26.149" v="50"/>
          <ac:picMkLst>
            <pc:docMk/>
            <pc:sldMk cId="1977219057" sldId="261"/>
            <ac:picMk id="8" creationId="{09FDA800-C185-4D96-BD61-EE40F40182CF}"/>
          </ac:picMkLst>
        </pc:picChg>
        <pc:picChg chg="add mod">
          <ac:chgData name="Dan Braico" userId="da0010a7-427e-4724-9fe6-a7dcb73fe8bb" providerId="ADAL" clId="{8877DCC3-E8ED-431B-9504-98D4C41C95D3}" dt="2020-03-31T19:16:17.620" v="61"/>
          <ac:picMkLst>
            <pc:docMk/>
            <pc:sldMk cId="1977219057" sldId="261"/>
            <ac:picMk id="9" creationId="{519981F0-BAAD-4583-B301-D80E4EF5359C}"/>
          </ac:picMkLst>
        </pc:picChg>
      </pc:sldChg>
      <pc:sldChg chg="addSp delSp modSp">
        <pc:chgData name="Dan Braico" userId="da0010a7-427e-4724-9fe6-a7dcb73fe8bb" providerId="ADAL" clId="{8877DCC3-E8ED-431B-9504-98D4C41C95D3}" dt="2020-03-31T19:20:57.485" v="160" actId="14100"/>
        <pc:sldMkLst>
          <pc:docMk/>
          <pc:sldMk cId="3335586703" sldId="263"/>
        </pc:sldMkLst>
        <pc:spChg chg="del mod">
          <ac:chgData name="Dan Braico" userId="da0010a7-427e-4724-9fe6-a7dcb73fe8bb" providerId="ADAL" clId="{8877DCC3-E8ED-431B-9504-98D4C41C95D3}" dt="2020-03-31T19:20:53.448" v="158"/>
          <ac:spMkLst>
            <pc:docMk/>
            <pc:sldMk cId="3335586703" sldId="263"/>
            <ac:spMk id="6" creationId="{2DE19D87-0818-49D1-8C52-0EC55FB6AF02}"/>
          </ac:spMkLst>
        </pc:spChg>
        <pc:picChg chg="add mod">
          <ac:chgData name="Dan Braico" userId="da0010a7-427e-4724-9fe6-a7dcb73fe8bb" providerId="ADAL" clId="{8877DCC3-E8ED-431B-9504-98D4C41C95D3}" dt="2020-03-31T19:20:57.485" v="160" actId="14100"/>
          <ac:picMkLst>
            <pc:docMk/>
            <pc:sldMk cId="3335586703" sldId="263"/>
            <ac:picMk id="1026" creationId="{8384F96D-372D-40DF-942A-E4F4D4BD2A77}"/>
          </ac:picMkLst>
        </pc:picChg>
      </pc:sldChg>
    </pc:docChg>
  </pc:docChgLst>
  <pc:docChgLst>
    <pc:chgData name="Dan Braico" userId="da0010a7-427e-4724-9fe6-a7dcb73fe8bb" providerId="ADAL" clId="{C385A5C7-8D6A-409C-B5B1-92DA76CAD00D}"/>
    <pc:docChg chg="undo custSel modSld">
      <pc:chgData name="Dan Braico" userId="da0010a7-427e-4724-9fe6-a7dcb73fe8bb" providerId="ADAL" clId="{C385A5C7-8D6A-409C-B5B1-92DA76CAD00D}" dt="2020-03-31T17:07:07.012" v="72" actId="20577"/>
      <pc:docMkLst>
        <pc:docMk/>
      </pc:docMkLst>
      <pc:sldChg chg="modSp">
        <pc:chgData name="Dan Braico" userId="da0010a7-427e-4724-9fe6-a7dcb73fe8bb" providerId="ADAL" clId="{C385A5C7-8D6A-409C-B5B1-92DA76CAD00D}" dt="2020-03-31T17:06:39.062" v="54" actId="14100"/>
        <pc:sldMkLst>
          <pc:docMk/>
          <pc:sldMk cId="1293782720" sldId="260"/>
        </pc:sldMkLst>
        <pc:spChg chg="mod">
          <ac:chgData name="Dan Braico" userId="da0010a7-427e-4724-9fe6-a7dcb73fe8bb" providerId="ADAL" clId="{C385A5C7-8D6A-409C-B5B1-92DA76CAD00D}" dt="2020-03-31T17:06:34.940" v="52" actId="6549"/>
          <ac:spMkLst>
            <pc:docMk/>
            <pc:sldMk cId="1293782720" sldId="260"/>
            <ac:spMk id="3" creationId="{95264532-F26D-4D7C-A4C6-60024C46FB07}"/>
          </ac:spMkLst>
        </pc:spChg>
        <pc:spChg chg="mod">
          <ac:chgData name="Dan Braico" userId="da0010a7-427e-4724-9fe6-a7dcb73fe8bb" providerId="ADAL" clId="{C385A5C7-8D6A-409C-B5B1-92DA76CAD00D}" dt="2020-03-31T17:06:34.940" v="52" actId="6549"/>
          <ac:spMkLst>
            <pc:docMk/>
            <pc:sldMk cId="1293782720" sldId="260"/>
            <ac:spMk id="4" creationId="{1068BD3F-7E75-4607-A562-1555E4E24BA1}"/>
          </ac:spMkLst>
        </pc:spChg>
        <pc:spChg chg="mod">
          <ac:chgData name="Dan Braico" userId="da0010a7-427e-4724-9fe6-a7dcb73fe8bb" providerId="ADAL" clId="{C385A5C7-8D6A-409C-B5B1-92DA76CAD00D}" dt="2020-03-31T17:06:24.758" v="47" actId="20577"/>
          <ac:spMkLst>
            <pc:docMk/>
            <pc:sldMk cId="1293782720" sldId="260"/>
            <ac:spMk id="6" creationId="{A41E365A-DE42-41CE-B412-2A499485DBA9}"/>
          </ac:spMkLst>
        </pc:spChg>
        <pc:picChg chg="mod">
          <ac:chgData name="Dan Braico" userId="da0010a7-427e-4724-9fe6-a7dcb73fe8bb" providerId="ADAL" clId="{C385A5C7-8D6A-409C-B5B1-92DA76CAD00D}" dt="2020-03-31T17:03:10.585" v="0" actId="1076"/>
          <ac:picMkLst>
            <pc:docMk/>
            <pc:sldMk cId="1293782720" sldId="260"/>
            <ac:picMk id="7" creationId="{46E2EE29-803B-4B47-A1C8-0A6846C9CFE4}"/>
          </ac:picMkLst>
        </pc:picChg>
        <pc:picChg chg="mod">
          <ac:chgData name="Dan Braico" userId="da0010a7-427e-4724-9fe6-a7dcb73fe8bb" providerId="ADAL" clId="{C385A5C7-8D6A-409C-B5B1-92DA76CAD00D}" dt="2020-03-31T17:06:39.062" v="54" actId="14100"/>
          <ac:picMkLst>
            <pc:docMk/>
            <pc:sldMk cId="1293782720" sldId="260"/>
            <ac:picMk id="8" creationId="{5FE891A6-A1B4-4AC7-8918-05A4CC35583D}"/>
          </ac:picMkLst>
        </pc:picChg>
      </pc:sldChg>
      <pc:sldChg chg="modSp">
        <pc:chgData name="Dan Braico" userId="da0010a7-427e-4724-9fe6-a7dcb73fe8bb" providerId="ADAL" clId="{C385A5C7-8D6A-409C-B5B1-92DA76CAD00D}" dt="2020-03-31T17:07:07.012" v="72" actId="20577"/>
        <pc:sldMkLst>
          <pc:docMk/>
          <pc:sldMk cId="3420454402" sldId="262"/>
        </pc:sldMkLst>
        <pc:spChg chg="mod">
          <ac:chgData name="Dan Braico" userId="da0010a7-427e-4724-9fe6-a7dcb73fe8bb" providerId="ADAL" clId="{C385A5C7-8D6A-409C-B5B1-92DA76CAD00D}" dt="2020-03-31T17:07:07.012" v="72" actId="20577"/>
          <ac:spMkLst>
            <pc:docMk/>
            <pc:sldMk cId="3420454402" sldId="262"/>
            <ac:spMk id="5" creationId="{498CDD88-89D9-42FD-9CBD-10E7B30FBF3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0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1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3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94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62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7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9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2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dsa-z.com/main/Login" TargetMode="External"/><Relationship Id="rId2" Type="http://schemas.openxmlformats.org/officeDocument/2006/relationships/hyperlink" Target="mailto:Dan.Braico@lethsd.ab.ca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hyperlink" Target="https://www.youtube.com/watch?v=NZHn2UhrLZM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youtube.com/watch?v=t07oFfEP0wE&amp;feature=youtu.be&amp;t=15" TargetMode="External"/><Relationship Id="rId7" Type="http://schemas.openxmlformats.org/officeDocument/2006/relationships/hyperlink" Target="https://youtu.be/t07oFfEP0wE?t=15" TargetMode="External"/><Relationship Id="rId2" Type="http://schemas.openxmlformats.org/officeDocument/2006/relationships/hyperlink" Target="https://www.abcya.com/games/story_maker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hyperlink" Target="https://www.youtube.com/watch?v=f1fmzS6wfrA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r.brainpop.com/math/additionandsubtraction/basicadding/" TargetMode="External"/><Relationship Id="rId2" Type="http://schemas.openxmlformats.org/officeDocument/2006/relationships/hyperlink" Target="https://toytheater.com/mission-addition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AwOTEJXH-cOZhAkeI9tkWPKtaMvy2mMN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s://www.youtube.com/user/GoNoodleGames/videos?view=0&amp;sort=p&amp;shelf_id=3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herylmcintyre1.wixsite.com/website" TargetMode="External"/><Relationship Id="rId5" Type="http://schemas.openxmlformats.org/officeDocument/2006/relationships/hyperlink" Target="https://www.youtube.com/playlist?list=PLAwOTEJXH-cPTQp0LPG-uMcHtcjYmLRkw" TargetMode="External"/><Relationship Id="rId4" Type="http://schemas.openxmlformats.org/officeDocument/2006/relationships/hyperlink" Target="https://www.youtube.com/playlist?list=PLAwOTEJXH-cPHFIVRr0HW7ykW9L8jUT8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8C9C1D-EF5C-4357-A985-CCEBE36D9D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55570B-E959-4A71-94D8-00A08EB2F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2982475"/>
            <a:ext cx="9272509" cy="893050"/>
          </a:xfrm>
        </p:spPr>
        <p:txBody>
          <a:bodyPr anchor="b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BRAICO’s Class 1/2</a:t>
            </a:r>
            <a:endParaRPr lang="en-CA" sz="48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6F4FC-EC41-4C66-A6CD-78443A8E9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3969352"/>
            <a:ext cx="4023359" cy="12081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Friday, April 3, 2020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5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38DDA-0262-4E1E-BF4F-01DB7B7B8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C4C3F-77DE-4507-9A11-010301587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Morning Message</a:t>
            </a:r>
          </a:p>
          <a:p>
            <a:r>
              <a:rPr lang="en-CA" sz="3600" dirty="0"/>
              <a:t>Reading</a:t>
            </a:r>
          </a:p>
          <a:p>
            <a:r>
              <a:rPr lang="en-CA" sz="3600" dirty="0"/>
              <a:t>Writing</a:t>
            </a:r>
          </a:p>
          <a:p>
            <a:r>
              <a:rPr lang="en-CA" sz="3600" dirty="0"/>
              <a:t>Math</a:t>
            </a:r>
          </a:p>
          <a:p>
            <a:r>
              <a:rPr lang="en-CA" sz="3600" dirty="0"/>
              <a:t>Daily Physical Activity</a:t>
            </a:r>
          </a:p>
        </p:txBody>
      </p:sp>
    </p:spTree>
    <p:extLst>
      <p:ext uri="{BB962C8B-B14F-4D97-AF65-F5344CB8AC3E}">
        <p14:creationId xmlns:p14="http://schemas.microsoft.com/office/powerpoint/2010/main" val="303869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Morning message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CA" sz="2800" dirty="0"/>
              <a:t>Hello Kiddos,</a:t>
            </a:r>
          </a:p>
          <a:p>
            <a:pPr marL="0" indent="0">
              <a:buNone/>
            </a:pPr>
            <a:r>
              <a:rPr lang="en-CA" sz="2800" dirty="0"/>
              <a:t>Happy Friday. This is it! Our first week of online learning.</a:t>
            </a:r>
          </a:p>
          <a:p>
            <a:pPr marL="0" indent="0">
              <a:buNone/>
            </a:pPr>
            <a:r>
              <a:rPr lang="en-CA" sz="2800" dirty="0"/>
              <a:t>Today we will try words 2-Ways in reading looking at long O sounds, we are doing some research in writing from yesterday’s story, and we will practice all our strategies in addition. </a:t>
            </a:r>
          </a:p>
          <a:p>
            <a:pPr marL="0" indent="0">
              <a:buNone/>
            </a:pPr>
            <a:r>
              <a:rPr lang="en-CA" sz="2800" dirty="0"/>
              <a:t>Happy Learning,</a:t>
            </a:r>
          </a:p>
          <a:p>
            <a:pPr marL="0" indent="0">
              <a:buNone/>
            </a:pPr>
            <a:r>
              <a:rPr lang="en-CA" sz="2800" dirty="0"/>
              <a:t>Mr. Braico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384F96D-372D-40DF-942A-E4F4D4BD2A7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4676"/>
            <a:ext cx="5035658" cy="3771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58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64532-F26D-4D7C-A4C6-60024C46F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84912"/>
            <a:ext cx="3366945" cy="33779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>
                <a:latin typeface="Arial Black" panose="020B0A04020102020204" pitchFamily="34" charset="0"/>
              </a:rPr>
              <a:t>Step 1</a:t>
            </a:r>
          </a:p>
          <a:p>
            <a:r>
              <a:rPr lang="en-CA" sz="3600" dirty="0"/>
              <a:t>Click and watch the video below.</a:t>
            </a:r>
          </a:p>
          <a:p>
            <a:pPr lvl="1"/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8BD3F-7E75-4607-A562-1555E4E24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28919" y="2611319"/>
            <a:ext cx="3485580" cy="33779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>
                <a:latin typeface="Arial Black" panose="020B0A04020102020204" pitchFamily="34" charset="0"/>
              </a:rPr>
              <a:t>Step 3</a:t>
            </a:r>
          </a:p>
          <a:p>
            <a:r>
              <a:rPr lang="en-CA" sz="3600" dirty="0"/>
              <a:t>Share your what words you found with a parent or share it with Mr. Braico in an email or on your ClassDojo portfolio.</a:t>
            </a:r>
          </a:p>
          <a:p>
            <a:r>
              <a:rPr lang="en-CA" sz="3400" dirty="0">
                <a:hlinkClick r:id="rId2"/>
              </a:rPr>
              <a:t>dan.braico@lethsd.ab.ca</a:t>
            </a:r>
            <a:endParaRPr lang="en-CA" sz="3400" dirty="0"/>
          </a:p>
          <a:p>
            <a:pPr lvl="1"/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33E372-0F31-47F3-9445-4F14EBA222B2}"/>
              </a:ext>
            </a:extLst>
          </p:cNvPr>
          <p:cNvSpPr txBox="1"/>
          <p:nvPr/>
        </p:nvSpPr>
        <p:spPr>
          <a:xfrm>
            <a:off x="4281147" y="2584172"/>
            <a:ext cx="383246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Arial Black" panose="020B0A04020102020204" pitchFamily="34" charset="0"/>
              </a:rPr>
              <a:t>Step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Read a book from home or on </a:t>
            </a:r>
            <a:r>
              <a:rPr lang="en-CA" sz="3200" dirty="0">
                <a:hlinkClick r:id="rId3"/>
              </a:rPr>
              <a:t>RAZ kids</a:t>
            </a:r>
            <a:r>
              <a:rPr lang="en-CA" sz="32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Find any long O sounds in your book. Remember to try reading words 2-ways using Flippy Dolphin.</a:t>
            </a:r>
          </a:p>
          <a:p>
            <a:endParaRPr lang="en-C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41E365A-DE42-41CE-B412-2A499485DBA9}"/>
              </a:ext>
            </a:extLst>
          </p:cNvPr>
          <p:cNvSpPr txBox="1">
            <a:spLocks/>
          </p:cNvSpPr>
          <p:nvPr/>
        </p:nvSpPr>
        <p:spPr>
          <a:xfrm>
            <a:off x="838200" y="1855264"/>
            <a:ext cx="10515600" cy="882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I can apply a variety of strategies to help solve words. </a:t>
            </a:r>
          </a:p>
        </p:txBody>
      </p:sp>
      <p:pic>
        <p:nvPicPr>
          <p:cNvPr id="9" name="Picture 8">
            <a:hlinkClick r:id="rId4"/>
            <a:extLst>
              <a:ext uri="{FF2B5EF4-FFF2-40B4-BE49-F238E27FC236}">
                <a16:creationId xmlns:a16="http://schemas.microsoft.com/office/drawing/2014/main" id="{39C7B42C-1D83-43E3-947A-E807F379CC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6424" y="4300276"/>
            <a:ext cx="2393407" cy="167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549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4"/>
                </a:solidFill>
              </a:rPr>
              <a:t>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64532-F26D-4D7C-A4C6-60024C46F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1319"/>
            <a:ext cx="3366945" cy="33779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>
                <a:latin typeface="Arial Black" panose="020B0A04020102020204" pitchFamily="34" charset="0"/>
              </a:rPr>
              <a:t>Step 1</a:t>
            </a:r>
          </a:p>
          <a:p>
            <a:r>
              <a:rPr lang="en-CA" sz="3400" dirty="0"/>
              <a:t>Click and watch Mrs. Biesbroek reading the book: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8BD3F-7E75-4607-A562-1555E4E24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68219" y="2431318"/>
            <a:ext cx="3732929" cy="37658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>
                <a:latin typeface="Arial Black" panose="020B0A04020102020204" pitchFamily="34" charset="0"/>
              </a:rPr>
              <a:t>Step 3</a:t>
            </a:r>
          </a:p>
          <a:p>
            <a:r>
              <a:rPr lang="en-CA" sz="3600" dirty="0"/>
              <a:t>Click the </a:t>
            </a:r>
            <a:r>
              <a:rPr lang="en-CA" sz="3600" dirty="0">
                <a:hlinkClick r:id="rId2"/>
              </a:rPr>
              <a:t>link</a:t>
            </a:r>
            <a:r>
              <a:rPr lang="en-CA" sz="3600" dirty="0"/>
              <a:t>.</a:t>
            </a:r>
          </a:p>
          <a:p>
            <a:pPr lvl="1"/>
            <a:endParaRPr lang="en-CA" sz="3200" dirty="0"/>
          </a:p>
          <a:p>
            <a:pPr lvl="1"/>
            <a:endParaRPr lang="en-CA" sz="3200" dirty="0"/>
          </a:p>
          <a:p>
            <a:r>
              <a:rPr lang="en-CA" sz="3600" dirty="0"/>
              <a:t>Write your response. What products come from cows, chickens, pigs, goats, and sheep.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33E372-0F31-47F3-9445-4F14EBA222B2}"/>
              </a:ext>
            </a:extLst>
          </p:cNvPr>
          <p:cNvSpPr txBox="1"/>
          <p:nvPr/>
        </p:nvSpPr>
        <p:spPr>
          <a:xfrm>
            <a:off x="4205145" y="2431319"/>
            <a:ext cx="348557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Arial Black" panose="020B0A04020102020204" pitchFamily="34" charset="0"/>
              </a:rPr>
              <a:t>Step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000" dirty="0"/>
              <a:t>Watch this </a:t>
            </a:r>
            <a:r>
              <a:rPr lang="en-CA" sz="3000" dirty="0">
                <a:hlinkClick r:id="rId3"/>
              </a:rPr>
              <a:t>video</a:t>
            </a:r>
            <a:r>
              <a:rPr lang="en-CA" sz="3000" dirty="0"/>
              <a:t> to 2:33.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000" dirty="0"/>
              <a:t>Think of the animal products farm animals provide from the book.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41E365A-DE42-41CE-B412-2A499485DBA9}"/>
              </a:ext>
            </a:extLst>
          </p:cNvPr>
          <p:cNvSpPr txBox="1">
            <a:spLocks/>
          </p:cNvSpPr>
          <p:nvPr/>
        </p:nvSpPr>
        <p:spPr>
          <a:xfrm>
            <a:off x="838200" y="1855264"/>
            <a:ext cx="10515600" cy="882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chemeClr val="accent4"/>
                </a:solidFill>
              </a:rPr>
              <a:t>I can use text features to get information.</a:t>
            </a:r>
          </a:p>
        </p:txBody>
      </p:sp>
      <p:pic>
        <p:nvPicPr>
          <p:cNvPr id="8" name="Picture 7">
            <a:hlinkClick r:id="rId2"/>
            <a:extLst>
              <a:ext uri="{FF2B5EF4-FFF2-40B4-BE49-F238E27FC236}">
                <a16:creationId xmlns:a16="http://schemas.microsoft.com/office/drawing/2014/main" id="{5FE891A6-A1B4-4AC7-8918-05A4CC3558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9869" y="2910601"/>
            <a:ext cx="1900188" cy="1587657"/>
          </a:xfrm>
          <a:prstGeom prst="rect">
            <a:avLst/>
          </a:prstGeom>
        </p:spPr>
      </p:pic>
      <p:pic>
        <p:nvPicPr>
          <p:cNvPr id="7" name="Picture 6">
            <a:hlinkClick r:id="rId5"/>
            <a:extLst>
              <a:ext uri="{FF2B5EF4-FFF2-40B4-BE49-F238E27FC236}">
                <a16:creationId xmlns:a16="http://schemas.microsoft.com/office/drawing/2014/main" id="{46E2EE29-803B-4B47-A1C8-0A6846C9CF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21522" y="4017037"/>
            <a:ext cx="2400300" cy="1905000"/>
          </a:xfrm>
          <a:prstGeom prst="rect">
            <a:avLst/>
          </a:prstGeom>
        </p:spPr>
      </p:pic>
      <p:pic>
        <p:nvPicPr>
          <p:cNvPr id="9" name="Picture 8">
            <a:hlinkClick r:id="rId7"/>
            <a:extLst>
              <a:ext uri="{FF2B5EF4-FFF2-40B4-BE49-F238E27FC236}">
                <a16:creationId xmlns:a16="http://schemas.microsoft.com/office/drawing/2014/main" id="{E02D91B2-1182-4C45-9357-BE40C59BCA6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64232" y="4624657"/>
            <a:ext cx="1932040" cy="1628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782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0000"/>
                </a:solidFill>
              </a:rPr>
              <a:t>Math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64532-F26D-4D7C-A4C6-60024C46F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1319"/>
            <a:ext cx="3366945" cy="3377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latin typeface="Arial Black" panose="020B0A04020102020204" pitchFamily="34" charset="0"/>
              </a:rPr>
              <a:t>Step 1</a:t>
            </a:r>
          </a:p>
          <a:p>
            <a:r>
              <a:rPr lang="en-CA" sz="2400" dirty="0"/>
              <a:t>Click the video to learn more about basic addition.</a:t>
            </a:r>
          </a:p>
          <a:p>
            <a:pPr lvl="1"/>
            <a:r>
              <a:rPr lang="en-CA" dirty="0"/>
              <a:t>User: westminster1</a:t>
            </a:r>
          </a:p>
          <a:p>
            <a:pPr lvl="1"/>
            <a:r>
              <a:rPr lang="en-CA" dirty="0"/>
              <a:t>Password: westie1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33E372-0F31-47F3-9445-4F14EBA222B2}"/>
              </a:ext>
            </a:extLst>
          </p:cNvPr>
          <p:cNvSpPr txBox="1"/>
          <p:nvPr/>
        </p:nvSpPr>
        <p:spPr>
          <a:xfrm>
            <a:off x="4264462" y="2431319"/>
            <a:ext cx="348557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Arial Black" panose="020B0A04020102020204" pitchFamily="34" charset="0"/>
              </a:rPr>
              <a:t>Step 2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3200" dirty="0"/>
              <a:t>Do the EASY or HARD quiz found under the video.</a:t>
            </a:r>
          </a:p>
          <a:p>
            <a:endParaRPr lang="en-C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41E365A-DE42-41CE-B412-2A499485DBA9}"/>
              </a:ext>
            </a:extLst>
          </p:cNvPr>
          <p:cNvSpPr txBox="1">
            <a:spLocks/>
          </p:cNvSpPr>
          <p:nvPr/>
        </p:nvSpPr>
        <p:spPr>
          <a:xfrm>
            <a:off x="838200" y="1855264"/>
            <a:ext cx="10515600" cy="882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rgbClr val="FF0000"/>
                </a:solidFill>
              </a:rPr>
              <a:t>I can show my understanding of adding numbers.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EBD02C-93D1-4CCE-ACFC-F863E7C66B55}"/>
              </a:ext>
            </a:extLst>
          </p:cNvPr>
          <p:cNvSpPr txBox="1"/>
          <p:nvPr/>
        </p:nvSpPr>
        <p:spPr>
          <a:xfrm>
            <a:off x="7809131" y="2431319"/>
            <a:ext cx="387649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Arial Black" panose="020B0A04020102020204" pitchFamily="34" charset="0"/>
              </a:rPr>
              <a:t>Step 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Head to the </a:t>
            </a:r>
            <a:r>
              <a:rPr lang="en-CA" sz="3200" dirty="0">
                <a:hlinkClick r:id="rId2"/>
              </a:rPr>
              <a:t>link</a:t>
            </a:r>
            <a:r>
              <a:rPr lang="en-CA" sz="3200" dirty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Click START and use the arrows and numbers to answer the problems to shoot the asteroids.</a:t>
            </a:r>
          </a:p>
          <a:p>
            <a:endParaRPr lang="en-CA" dirty="0"/>
          </a:p>
        </p:txBody>
      </p:sp>
      <p:pic>
        <p:nvPicPr>
          <p:cNvPr id="8" name="Picture 7">
            <a:hlinkClick r:id="rId3"/>
            <a:extLst>
              <a:ext uri="{FF2B5EF4-FFF2-40B4-BE49-F238E27FC236}">
                <a16:creationId xmlns:a16="http://schemas.microsoft.com/office/drawing/2014/main" id="{09FDA800-C185-4D96-BD61-EE40F40182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9806" y="5075272"/>
            <a:ext cx="2086480" cy="1467922"/>
          </a:xfrm>
          <a:prstGeom prst="rect">
            <a:avLst/>
          </a:prstGeom>
        </p:spPr>
      </p:pic>
      <p:pic>
        <p:nvPicPr>
          <p:cNvPr id="9" name="Picture 8">
            <a:hlinkClick r:id="rId2"/>
            <a:extLst>
              <a:ext uri="{FF2B5EF4-FFF2-40B4-BE49-F238E27FC236}">
                <a16:creationId xmlns:a16="http://schemas.microsoft.com/office/drawing/2014/main" id="{519981F0-BAAD-4583-B301-D80E4EF535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2727" y="5027718"/>
            <a:ext cx="1454099" cy="146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219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DAILY PHYSICAL ACTIVITY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Choose one (or more) activities for your DPA.</a:t>
            </a:r>
          </a:p>
          <a:p>
            <a:r>
              <a:rPr lang="en-CA" dirty="0">
                <a:hlinkClick r:id="rId2"/>
              </a:rPr>
              <a:t>GoNoodle</a:t>
            </a:r>
            <a:endParaRPr lang="en-CA" dirty="0"/>
          </a:p>
          <a:p>
            <a:r>
              <a:rPr lang="en-CA" dirty="0">
                <a:hlinkClick r:id="rId3"/>
              </a:rPr>
              <a:t>Fresh Start Fitness</a:t>
            </a:r>
            <a:endParaRPr lang="en-CA" dirty="0"/>
          </a:p>
          <a:p>
            <a:r>
              <a:rPr lang="en-CA" dirty="0">
                <a:hlinkClick r:id="rId4"/>
              </a:rPr>
              <a:t>Maximo</a:t>
            </a:r>
            <a:endParaRPr lang="en-CA" dirty="0"/>
          </a:p>
          <a:p>
            <a:r>
              <a:rPr lang="en-CA" dirty="0">
                <a:hlinkClick r:id="rId5"/>
              </a:rPr>
              <a:t>Calming Down</a:t>
            </a:r>
            <a:endParaRPr lang="en-CA" dirty="0"/>
          </a:p>
          <a:p>
            <a:r>
              <a:rPr lang="en-CA" dirty="0">
                <a:hlinkClick r:id="rId6"/>
              </a:rPr>
              <a:t>Mrs. McIntyre DPA</a:t>
            </a:r>
            <a:endParaRPr lang="en-CA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CEC03E-E0CE-48CE-93FD-FBCE57D7A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33" y="2298001"/>
            <a:ext cx="451485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45440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RightStep">
      <a:dk1>
        <a:srgbClr val="000000"/>
      </a:dk1>
      <a:lt1>
        <a:srgbClr val="FFFFFF"/>
      </a:lt1>
      <a:dk2>
        <a:srgbClr val="413424"/>
      </a:dk2>
      <a:lt2>
        <a:srgbClr val="E8E2E5"/>
      </a:lt2>
      <a:accent1>
        <a:srgbClr val="20B66C"/>
      </a:accent1>
      <a:accent2>
        <a:srgbClr val="14B4A8"/>
      </a:accent2>
      <a:accent3>
        <a:srgbClr val="29A6E7"/>
      </a:accent3>
      <a:accent4>
        <a:srgbClr val="2F58D9"/>
      </a:accent4>
      <a:accent5>
        <a:srgbClr val="6144EA"/>
      </a:accent5>
      <a:accent6>
        <a:srgbClr val="9129D8"/>
      </a:accent6>
      <a:hlink>
        <a:srgbClr val="85862C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28" ma:contentTypeDescription="Create a new document." ma:contentTypeScope="" ma:versionID="55d46ebd522b7eaea1f05981e82f6863">
  <xsd:schema xmlns:xsd="http://www.w3.org/2001/XMLSchema" xmlns:xs="http://www.w3.org/2001/XMLSchema" xmlns:p="http://schemas.microsoft.com/office/2006/metadata/properties" xmlns:ns3="c17d24db-1525-423a-a246-76d2fc38ff69" xmlns:ns4="2dfdbd87-feb3-4b3a-b11d-aaad4bfbe884" targetNamespace="http://schemas.microsoft.com/office/2006/metadata/properties" ma:root="true" ma:fieldsID="5fde582cda2de9e6ed5612c46b885145" ns3:_="" ns4:_="">
    <xsd:import namespace="c17d24db-1525-423a-a246-76d2fc38ff69"/>
    <xsd:import namespace="2dfdbd87-feb3-4b3a-b11d-aaad4bfbe8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c17d24db-1525-423a-a246-76d2fc38ff69">
      <UserInfo>
        <DisplayName/>
        <AccountId xsi:nil="true"/>
        <AccountType/>
      </UserInfo>
    </Teachers>
    <Student_Groups xmlns="c17d24db-1525-423a-a246-76d2fc38ff69">
      <UserInfo>
        <DisplayName/>
        <AccountId xsi:nil="true"/>
        <AccountType/>
      </UserInfo>
    </Student_Groups>
    <Has_Teacher_Only_SectionGroup xmlns="c17d24db-1525-423a-a246-76d2fc38ff69" xsi:nil="true"/>
    <Students xmlns="c17d24db-1525-423a-a246-76d2fc38ff69">
      <UserInfo>
        <DisplayName/>
        <AccountId xsi:nil="true"/>
        <AccountType/>
      </UserInfo>
    </Students>
    <Templates xmlns="c17d24db-1525-423a-a246-76d2fc38ff69" xsi:nil="true"/>
    <Self_Registration_Enabled xmlns="c17d24db-1525-423a-a246-76d2fc38ff69" xsi:nil="true"/>
    <AppVersion xmlns="c17d24db-1525-423a-a246-76d2fc38ff69" xsi:nil="true"/>
    <Invited_Teachers xmlns="c17d24db-1525-423a-a246-76d2fc38ff69" xsi:nil="true"/>
    <NotebookType xmlns="c17d24db-1525-423a-a246-76d2fc38ff69" xsi:nil="true"/>
    <DefaultSectionNames xmlns="c17d24db-1525-423a-a246-76d2fc38ff69" xsi:nil="true"/>
    <Is_Collaboration_Space_Locked xmlns="c17d24db-1525-423a-a246-76d2fc38ff69" xsi:nil="true"/>
    <FolderType xmlns="c17d24db-1525-423a-a246-76d2fc38ff69" xsi:nil="true"/>
    <Owner xmlns="c17d24db-1525-423a-a246-76d2fc38ff69">
      <UserInfo>
        <DisplayName/>
        <AccountId xsi:nil="true"/>
        <AccountType/>
      </UserInfo>
    </Owner>
    <CultureName xmlns="c17d24db-1525-423a-a246-76d2fc38ff69" xsi:nil="true"/>
    <Invited_Students xmlns="c17d24db-1525-423a-a246-76d2fc38ff6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6B488C-A6FB-49EF-B622-E1D3925A56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7d24db-1525-423a-a246-76d2fc38ff69"/>
    <ds:schemaRef ds:uri="2dfdbd87-feb3-4b3a-b11d-aaad4bfbe8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747C74-A129-4593-B9B0-97DEAF32D0CC}">
  <ds:schemaRefs>
    <ds:schemaRef ds:uri="http://schemas.microsoft.com/office/2006/metadata/properties"/>
    <ds:schemaRef ds:uri="http://schemas.microsoft.com/office/infopath/2007/PartnerControls"/>
    <ds:schemaRef ds:uri="c17d24db-1525-423a-a246-76d2fc38ff69"/>
  </ds:schemaRefs>
</ds:datastoreItem>
</file>

<file path=customXml/itemProps3.xml><?xml version="1.0" encoding="utf-8"?>
<ds:datastoreItem xmlns:ds="http://schemas.openxmlformats.org/officeDocument/2006/customXml" ds:itemID="{6E5ADA08-FB89-44D1-82F9-116D5908BF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326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The Hand</vt:lpstr>
      <vt:lpstr>The Serif Hand Black</vt:lpstr>
      <vt:lpstr>SketchyVTI</vt:lpstr>
      <vt:lpstr>BRAICO’s Class 1/2</vt:lpstr>
      <vt:lpstr>Table of contents</vt:lpstr>
      <vt:lpstr>Morning message</vt:lpstr>
      <vt:lpstr>Reading</vt:lpstr>
      <vt:lpstr>Writing</vt:lpstr>
      <vt:lpstr>Math</vt:lpstr>
      <vt:lpstr>DAILY PHYSICAL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Biesbroek’s Class 1/2</dc:title>
  <dc:creator>Krystal Biesbroek</dc:creator>
  <cp:lastModifiedBy>Dan Braico</cp:lastModifiedBy>
  <cp:revision>9</cp:revision>
  <dcterms:created xsi:type="dcterms:W3CDTF">2020-03-30T15:11:55Z</dcterms:created>
  <dcterms:modified xsi:type="dcterms:W3CDTF">2020-03-31T19:21:00Z</dcterms:modified>
</cp:coreProperties>
</file>