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48" y="5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 Braico" userId="da0010a7-427e-4724-9fe6-a7dcb73fe8bb" providerId="ADAL" clId="{79595322-3B80-435A-9E05-95991AE8357E}"/>
    <pc:docChg chg="undo custSel modSld">
      <pc:chgData name="Dan Braico" userId="da0010a7-427e-4724-9fe6-a7dcb73fe8bb" providerId="ADAL" clId="{79595322-3B80-435A-9E05-95991AE8357E}" dt="2020-03-25T20:45:04.585" v="618"/>
      <pc:docMkLst>
        <pc:docMk/>
      </pc:docMkLst>
      <pc:sldChg chg="modSp">
        <pc:chgData name="Dan Braico" userId="da0010a7-427e-4724-9fe6-a7dcb73fe8bb" providerId="ADAL" clId="{79595322-3B80-435A-9E05-95991AE8357E}" dt="2020-03-25T20:07:27.742" v="158" actId="27636"/>
        <pc:sldMkLst>
          <pc:docMk/>
          <pc:sldMk cId="3038697949" sldId="257"/>
        </pc:sldMkLst>
        <pc:spChg chg="mod">
          <ac:chgData name="Dan Braico" userId="da0010a7-427e-4724-9fe6-a7dcb73fe8bb" providerId="ADAL" clId="{79595322-3B80-435A-9E05-95991AE8357E}" dt="2020-03-25T20:07:27.742" v="158" actId="27636"/>
          <ac:spMkLst>
            <pc:docMk/>
            <pc:sldMk cId="3038697949" sldId="257"/>
            <ac:spMk id="3" creationId="{168C4C3F-77DE-4507-9A11-010301587C47}"/>
          </ac:spMkLst>
        </pc:spChg>
      </pc:sldChg>
      <pc:sldChg chg="addSp delSp modSp modAnim">
        <pc:chgData name="Dan Braico" userId="da0010a7-427e-4724-9fe6-a7dcb73fe8bb" providerId="ADAL" clId="{79595322-3B80-435A-9E05-95991AE8357E}" dt="2020-03-25T20:45:04.585" v="618"/>
        <pc:sldMkLst>
          <pc:docMk/>
          <pc:sldMk cId="548563770" sldId="258"/>
        </pc:sldMkLst>
        <pc:spChg chg="del">
          <ac:chgData name="Dan Braico" userId="da0010a7-427e-4724-9fe6-a7dcb73fe8bb" providerId="ADAL" clId="{79595322-3B80-435A-9E05-95991AE8357E}" dt="2020-03-25T20:45:04.585" v="618"/>
          <ac:spMkLst>
            <pc:docMk/>
            <pc:sldMk cId="548563770" sldId="258"/>
            <ac:spMk id="4" creationId="{FF3443C0-0EF9-4F4F-8D98-5201934DDF44}"/>
          </ac:spMkLst>
        </pc:spChg>
        <pc:picChg chg="add mod">
          <ac:chgData name="Dan Braico" userId="da0010a7-427e-4724-9fe6-a7dcb73fe8bb" providerId="ADAL" clId="{79595322-3B80-435A-9E05-95991AE8357E}" dt="2020-03-25T20:45:04.585" v="618"/>
          <ac:picMkLst>
            <pc:docMk/>
            <pc:sldMk cId="548563770" sldId="258"/>
            <ac:picMk id="3" creationId="{81DDC7E3-8D7F-459A-8E6E-A1FD9982B924}"/>
          </ac:picMkLst>
        </pc:picChg>
      </pc:sldChg>
      <pc:sldChg chg="addSp modSp">
        <pc:chgData name="Dan Braico" userId="da0010a7-427e-4724-9fe6-a7dcb73fe8bb" providerId="ADAL" clId="{79595322-3B80-435A-9E05-95991AE8357E}" dt="2020-03-25T20:27:34.786" v="608" actId="2711"/>
        <pc:sldMkLst>
          <pc:docMk/>
          <pc:sldMk cId="1293782720" sldId="260"/>
        </pc:sldMkLst>
        <pc:spChg chg="mod">
          <ac:chgData name="Dan Braico" userId="da0010a7-427e-4724-9fe6-a7dcb73fe8bb" providerId="ADAL" clId="{79595322-3B80-435A-9E05-95991AE8357E}" dt="2020-03-25T20:27:34.786" v="608" actId="2711"/>
          <ac:spMkLst>
            <pc:docMk/>
            <pc:sldMk cId="1293782720" sldId="260"/>
            <ac:spMk id="3" creationId="{95264532-F26D-4D7C-A4C6-60024C46FB07}"/>
          </ac:spMkLst>
        </pc:spChg>
        <pc:spChg chg="mod">
          <ac:chgData name="Dan Braico" userId="da0010a7-427e-4724-9fe6-a7dcb73fe8bb" providerId="ADAL" clId="{79595322-3B80-435A-9E05-95991AE8357E}" dt="2020-03-25T20:27:26.836" v="606" actId="2711"/>
          <ac:spMkLst>
            <pc:docMk/>
            <pc:sldMk cId="1293782720" sldId="260"/>
            <ac:spMk id="4" creationId="{1068BD3F-7E75-4607-A562-1555E4E24BA1}"/>
          </ac:spMkLst>
        </pc:spChg>
        <pc:spChg chg="mod">
          <ac:chgData name="Dan Braico" userId="da0010a7-427e-4724-9fe6-a7dcb73fe8bb" providerId="ADAL" clId="{79595322-3B80-435A-9E05-95991AE8357E}" dt="2020-03-25T20:27:31.084" v="607" actId="2711"/>
          <ac:spMkLst>
            <pc:docMk/>
            <pc:sldMk cId="1293782720" sldId="260"/>
            <ac:spMk id="5" creationId="{DE33E372-0F31-47F3-9445-4F14EBA222B2}"/>
          </ac:spMkLst>
        </pc:spChg>
        <pc:spChg chg="mod">
          <ac:chgData name="Dan Braico" userId="da0010a7-427e-4724-9fe6-a7dcb73fe8bb" providerId="ADAL" clId="{79595322-3B80-435A-9E05-95991AE8357E}" dt="2020-03-25T20:06:46.611" v="119" actId="20577"/>
          <ac:spMkLst>
            <pc:docMk/>
            <pc:sldMk cId="1293782720" sldId="260"/>
            <ac:spMk id="6" creationId="{A41E365A-DE42-41CE-B412-2A499485DBA9}"/>
          </ac:spMkLst>
        </pc:spChg>
        <pc:picChg chg="add mod">
          <ac:chgData name="Dan Braico" userId="da0010a7-427e-4724-9fe6-a7dcb73fe8bb" providerId="ADAL" clId="{79595322-3B80-435A-9E05-95991AE8357E}" dt="2020-03-25T20:27:07.009" v="565" actId="1076"/>
          <ac:picMkLst>
            <pc:docMk/>
            <pc:sldMk cId="1293782720" sldId="260"/>
            <ac:picMk id="8" creationId="{5FE891A6-A1B4-4AC7-8918-05A4CC35583D}"/>
          </ac:picMkLst>
        </pc:picChg>
      </pc:sldChg>
      <pc:sldChg chg="modSp">
        <pc:chgData name="Dan Braico" userId="da0010a7-427e-4724-9fe6-a7dcb73fe8bb" providerId="ADAL" clId="{79595322-3B80-435A-9E05-95991AE8357E}" dt="2020-03-25T20:27:48.877" v="611" actId="2711"/>
        <pc:sldMkLst>
          <pc:docMk/>
          <pc:sldMk cId="1977219057" sldId="261"/>
        </pc:sldMkLst>
        <pc:spChg chg="mod">
          <ac:chgData name="Dan Braico" userId="da0010a7-427e-4724-9fe6-a7dcb73fe8bb" providerId="ADAL" clId="{79595322-3B80-435A-9E05-95991AE8357E}" dt="2020-03-25T20:27:48.877" v="611" actId="2711"/>
          <ac:spMkLst>
            <pc:docMk/>
            <pc:sldMk cId="1977219057" sldId="261"/>
            <ac:spMk id="3" creationId="{95264532-F26D-4D7C-A4C6-60024C46FB07}"/>
          </ac:spMkLst>
        </pc:spChg>
        <pc:spChg chg="mod">
          <ac:chgData name="Dan Braico" userId="da0010a7-427e-4724-9fe6-a7dcb73fe8bb" providerId="ADAL" clId="{79595322-3B80-435A-9E05-95991AE8357E}" dt="2020-03-25T20:27:41.307" v="609" actId="2711"/>
          <ac:spMkLst>
            <pc:docMk/>
            <pc:sldMk cId="1977219057" sldId="261"/>
            <ac:spMk id="4" creationId="{1068BD3F-7E75-4607-A562-1555E4E24BA1}"/>
          </ac:spMkLst>
        </pc:spChg>
        <pc:spChg chg="mod">
          <ac:chgData name="Dan Braico" userId="da0010a7-427e-4724-9fe6-a7dcb73fe8bb" providerId="ADAL" clId="{79595322-3B80-435A-9E05-95991AE8357E}" dt="2020-03-25T20:27:45.206" v="610" actId="2711"/>
          <ac:spMkLst>
            <pc:docMk/>
            <pc:sldMk cId="1977219057" sldId="261"/>
            <ac:spMk id="5" creationId="{DE33E372-0F31-47F3-9445-4F14EBA222B2}"/>
          </ac:spMkLst>
        </pc:spChg>
        <pc:spChg chg="mod">
          <ac:chgData name="Dan Braico" userId="da0010a7-427e-4724-9fe6-a7dcb73fe8bb" providerId="ADAL" clId="{79595322-3B80-435A-9E05-95991AE8357E}" dt="2020-03-25T20:00:51.421" v="74" actId="20577"/>
          <ac:spMkLst>
            <pc:docMk/>
            <pc:sldMk cId="1977219057" sldId="261"/>
            <ac:spMk id="6" creationId="{A41E365A-DE42-41CE-B412-2A499485DBA9}"/>
          </ac:spMkLst>
        </pc:spChg>
      </pc:sldChg>
      <pc:sldChg chg="addSp delSp modSp">
        <pc:chgData name="Dan Braico" userId="da0010a7-427e-4724-9fe6-a7dcb73fe8bb" providerId="ADAL" clId="{79595322-3B80-435A-9E05-95991AE8357E}" dt="2020-03-25T20:28:18.792" v="617" actId="20577"/>
        <pc:sldMkLst>
          <pc:docMk/>
          <pc:sldMk cId="3420454402" sldId="262"/>
        </pc:sldMkLst>
        <pc:spChg chg="mod">
          <ac:chgData name="Dan Braico" userId="da0010a7-427e-4724-9fe6-a7dcb73fe8bb" providerId="ADAL" clId="{79595322-3B80-435A-9E05-95991AE8357E}" dt="2020-03-25T20:07:02.034" v="144" actId="20577"/>
          <ac:spMkLst>
            <pc:docMk/>
            <pc:sldMk cId="3420454402" sldId="262"/>
            <ac:spMk id="2" creationId="{07A625AB-AF53-4CD3-B8F4-686E6397F310}"/>
          </ac:spMkLst>
        </pc:spChg>
        <pc:spChg chg="del mod">
          <ac:chgData name="Dan Braico" userId="da0010a7-427e-4724-9fe6-a7dcb73fe8bb" providerId="ADAL" clId="{79595322-3B80-435A-9E05-95991AE8357E}" dt="2020-03-25T20:18:19.195" v="454" actId="478"/>
          <ac:spMkLst>
            <pc:docMk/>
            <pc:sldMk cId="3420454402" sldId="262"/>
            <ac:spMk id="4" creationId="{FF3443C0-0EF9-4F4F-8D98-5201934DDF44}"/>
          </ac:spMkLst>
        </pc:spChg>
        <pc:spChg chg="mod">
          <ac:chgData name="Dan Braico" userId="da0010a7-427e-4724-9fe6-a7dcb73fe8bb" providerId="ADAL" clId="{79595322-3B80-435A-9E05-95991AE8357E}" dt="2020-03-25T20:28:18.792" v="617" actId="20577"/>
          <ac:spMkLst>
            <pc:docMk/>
            <pc:sldMk cId="3420454402" sldId="262"/>
            <ac:spMk id="5" creationId="{498CDD88-89D9-42FD-9CBD-10E7B30FBF35}"/>
          </ac:spMkLst>
        </pc:spChg>
        <pc:picChg chg="add mod">
          <ac:chgData name="Dan Braico" userId="da0010a7-427e-4724-9fe6-a7dcb73fe8bb" providerId="ADAL" clId="{79595322-3B80-435A-9E05-95991AE8357E}" dt="2020-03-25T20:18:22.030" v="456" actId="1076"/>
          <ac:picMkLst>
            <pc:docMk/>
            <pc:sldMk cId="3420454402" sldId="262"/>
            <ac:picMk id="1026" creationId="{89CEC03E-E0CE-48CE-93FD-FBCE57D7AC40}"/>
          </ac:picMkLst>
        </pc:picChg>
      </pc:sldChg>
    </pc:docChg>
  </pc:docChgLst>
  <pc:docChgLst>
    <pc:chgData name="Dan Braico" userId="da0010a7-427e-4724-9fe6-a7dcb73fe8bb" providerId="ADAL" clId="{F85751F2-9A4B-4134-8E95-B90BD42EADA9}"/>
    <pc:docChg chg="custSel modSld">
      <pc:chgData name="Dan Braico" userId="da0010a7-427e-4724-9fe6-a7dcb73fe8bb" providerId="ADAL" clId="{F85751F2-9A4B-4134-8E95-B90BD42EADA9}" dt="2020-03-25T20:54:30.757" v="0" actId="478"/>
      <pc:docMkLst>
        <pc:docMk/>
      </pc:docMkLst>
      <pc:sldChg chg="addSp delSp modSp delAnim">
        <pc:chgData name="Dan Braico" userId="da0010a7-427e-4724-9fe6-a7dcb73fe8bb" providerId="ADAL" clId="{F85751F2-9A4B-4134-8E95-B90BD42EADA9}" dt="2020-03-25T20:54:30.757" v="0" actId="478"/>
        <pc:sldMkLst>
          <pc:docMk/>
          <pc:sldMk cId="548563770" sldId="258"/>
        </pc:sldMkLst>
        <pc:spChg chg="add mod">
          <ac:chgData name="Dan Braico" userId="da0010a7-427e-4724-9fe6-a7dcb73fe8bb" providerId="ADAL" clId="{F85751F2-9A4B-4134-8E95-B90BD42EADA9}" dt="2020-03-25T20:54:30.757" v="0" actId="478"/>
          <ac:spMkLst>
            <pc:docMk/>
            <pc:sldMk cId="548563770" sldId="258"/>
            <ac:spMk id="6" creationId="{2DE19D87-0818-49D1-8C52-0EC55FB6AF02}"/>
          </ac:spMkLst>
        </pc:spChg>
        <pc:picChg chg="del">
          <ac:chgData name="Dan Braico" userId="da0010a7-427e-4724-9fe6-a7dcb73fe8bb" providerId="ADAL" clId="{F85751F2-9A4B-4134-8E95-B90BD42EADA9}" dt="2020-03-25T20:54:30.757" v="0" actId="478"/>
          <ac:picMkLst>
            <pc:docMk/>
            <pc:sldMk cId="548563770" sldId="258"/>
            <ac:picMk id="3" creationId="{81DDC7E3-8D7F-459A-8E6E-A1FD9982B924}"/>
          </ac:picMkLst>
        </pc:picChg>
      </pc:sldChg>
    </pc:docChg>
  </pc:docChgLst>
  <pc:docChgLst>
    <pc:chgData name="Dan Braico" userId="da0010a7-427e-4724-9fe6-a7dcb73fe8bb" providerId="ADAL" clId="{08B044DE-18D7-422B-800F-BA271C53E7C0}"/>
    <pc:docChg chg="undo custSel modSld">
      <pc:chgData name="Dan Braico" userId="da0010a7-427e-4724-9fe6-a7dcb73fe8bb" providerId="ADAL" clId="{08B044DE-18D7-422B-800F-BA271C53E7C0}" dt="2020-03-30T02:20:55.350" v="149" actId="20577"/>
      <pc:docMkLst>
        <pc:docMk/>
      </pc:docMkLst>
      <pc:sldChg chg="addSp delSp modSp mod">
        <pc:chgData name="Dan Braico" userId="da0010a7-427e-4724-9fe6-a7dcb73fe8bb" providerId="ADAL" clId="{08B044DE-18D7-422B-800F-BA271C53E7C0}" dt="2020-03-30T02:20:55.350" v="149" actId="20577"/>
        <pc:sldMkLst>
          <pc:docMk/>
          <pc:sldMk cId="548563770" sldId="258"/>
        </pc:sldMkLst>
        <pc:spChg chg="mod">
          <ac:chgData name="Dan Braico" userId="da0010a7-427e-4724-9fe6-a7dcb73fe8bb" providerId="ADAL" clId="{08B044DE-18D7-422B-800F-BA271C53E7C0}" dt="2020-03-30T02:20:55.350" v="149" actId="20577"/>
          <ac:spMkLst>
            <pc:docMk/>
            <pc:sldMk cId="548563770" sldId="258"/>
            <ac:spMk id="5" creationId="{498CDD88-89D9-42FD-9CBD-10E7B30FBF35}"/>
          </ac:spMkLst>
        </pc:spChg>
        <pc:spChg chg="del mod">
          <ac:chgData name="Dan Braico" userId="da0010a7-427e-4724-9fe6-a7dcb73fe8bb" providerId="ADAL" clId="{08B044DE-18D7-422B-800F-BA271C53E7C0}" dt="2020-03-30T02:20:30.962" v="141"/>
          <ac:spMkLst>
            <pc:docMk/>
            <pc:sldMk cId="548563770" sldId="258"/>
            <ac:spMk id="6" creationId="{2DE19D87-0818-49D1-8C52-0EC55FB6AF02}"/>
          </ac:spMkLst>
        </pc:spChg>
        <pc:picChg chg="add mod">
          <ac:chgData name="Dan Braico" userId="da0010a7-427e-4724-9fe6-a7dcb73fe8bb" providerId="ADAL" clId="{08B044DE-18D7-422B-800F-BA271C53E7C0}" dt="2020-03-30T02:20:47.873" v="143" actId="14100"/>
          <ac:picMkLst>
            <pc:docMk/>
            <pc:sldMk cId="548563770" sldId="258"/>
            <ac:picMk id="1026" creationId="{F42FEE0D-377D-4519-A711-5D990459ADE3}"/>
          </ac:picMkLst>
        </pc:picChg>
      </pc:sldChg>
      <pc:sldChg chg="addSp delSp modSp mod">
        <pc:chgData name="Dan Braico" userId="da0010a7-427e-4724-9fe6-a7dcb73fe8bb" providerId="ADAL" clId="{08B044DE-18D7-422B-800F-BA271C53E7C0}" dt="2020-03-27T16:10:46.516" v="140" actId="478"/>
        <pc:sldMkLst>
          <pc:docMk/>
          <pc:sldMk cId="3079549762" sldId="259"/>
        </pc:sldMkLst>
        <pc:spChg chg="mod">
          <ac:chgData name="Dan Braico" userId="da0010a7-427e-4724-9fe6-a7dcb73fe8bb" providerId="ADAL" clId="{08B044DE-18D7-422B-800F-BA271C53E7C0}" dt="2020-03-27T15:47:44.114" v="128" actId="27636"/>
          <ac:spMkLst>
            <pc:docMk/>
            <pc:sldMk cId="3079549762" sldId="259"/>
            <ac:spMk id="3" creationId="{95264532-F26D-4D7C-A4C6-60024C46FB07}"/>
          </ac:spMkLst>
        </pc:spChg>
        <pc:spChg chg="mod">
          <ac:chgData name="Dan Braico" userId="da0010a7-427e-4724-9fe6-a7dcb73fe8bb" providerId="ADAL" clId="{08B044DE-18D7-422B-800F-BA271C53E7C0}" dt="2020-03-27T15:47:45.417" v="136" actId="6549"/>
          <ac:spMkLst>
            <pc:docMk/>
            <pc:sldMk cId="3079549762" sldId="259"/>
            <ac:spMk id="4" creationId="{1068BD3F-7E75-4607-A562-1555E4E24BA1}"/>
          </ac:spMkLst>
        </pc:spChg>
        <pc:picChg chg="add del">
          <ac:chgData name="Dan Braico" userId="da0010a7-427e-4724-9fe6-a7dcb73fe8bb" providerId="ADAL" clId="{08B044DE-18D7-422B-800F-BA271C53E7C0}" dt="2020-03-27T16:10:46.301" v="139"/>
          <ac:picMkLst>
            <pc:docMk/>
            <pc:sldMk cId="3079549762" sldId="259"/>
            <ac:picMk id="7" creationId="{18EEC1EE-B53A-4BD9-8CA3-156CE1CF492D}"/>
          </ac:picMkLst>
        </pc:picChg>
        <pc:picChg chg="add del">
          <ac:chgData name="Dan Braico" userId="da0010a7-427e-4724-9fe6-a7dcb73fe8bb" providerId="ADAL" clId="{08B044DE-18D7-422B-800F-BA271C53E7C0}" dt="2020-03-27T16:10:46.516" v="140" actId="478"/>
          <ac:picMkLst>
            <pc:docMk/>
            <pc:sldMk cId="3079549762" sldId="259"/>
            <ac:picMk id="8" creationId="{1C3B4A87-BAB3-4AD0-A2E7-7F866291EE2D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0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31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37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29404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622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47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21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498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26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6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3/29/2020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3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79" r:id="rId6"/>
    <p:sldLayoutId id="2147483675" r:id="rId7"/>
    <p:sldLayoutId id="2147483676" r:id="rId8"/>
    <p:sldLayoutId id="2147483677" r:id="rId9"/>
    <p:sldLayoutId id="2147483678" r:id="rId10"/>
    <p:sldLayoutId id="2147483680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dsa-z.com/main/Login" TargetMode="External"/><Relationship Id="rId2" Type="http://schemas.openxmlformats.org/officeDocument/2006/relationships/hyperlink" Target="mailto:dan.braico@lethsd.ab.ca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png"/><Relationship Id="rId4" Type="http://schemas.openxmlformats.org/officeDocument/2006/relationships/hyperlink" Target="https://www.youtube.com/watch?v=Y_E-N5y1r7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KEK2oGBSsHk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hyperlink" Target="https://www.abcya.com/games/story_maker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hyperlink" Target="https://www.factmonster.com/math/flashcards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www.youtube.com/watch?v=uRoJ5E-Xx9s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s://www.abcya.com/games/math_bing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playlist?list=PLAwOTEJXH-cOZhAkeI9tkWPKtaMvy2mMN" TargetMode="External"/><Relationship Id="rId2" Type="http://schemas.openxmlformats.org/officeDocument/2006/relationships/hyperlink" Target="https://www.youtube.com/user/GoNoodleGames/videos?view=0&amp;sort=p&amp;shelf_id=3" TargetMode="Externa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jpeg"/><Relationship Id="rId5" Type="http://schemas.openxmlformats.org/officeDocument/2006/relationships/hyperlink" Target="https://www.youtube.com/playlist?list=PLAwOTEJXH-cPTQp0LPG-uMcHtcjYmLRkw" TargetMode="External"/><Relationship Id="rId4" Type="http://schemas.openxmlformats.org/officeDocument/2006/relationships/hyperlink" Target="https://www.youtube.com/playlist?list=PLAwOTEJXH-cPHFIVRr0HW7ykW9L8jUT8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71A8AE-40A1-4631-A6B8-581AFF0654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78C9C1D-EF5C-4357-A985-CCEBE36D9D9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094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44CD100-6267-4E62-AA64-2182A3A6A1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" y="0"/>
            <a:ext cx="9339206" cy="6858000"/>
          </a:xfrm>
          <a:prstGeom prst="rect">
            <a:avLst/>
          </a:prstGeom>
          <a:gradFill>
            <a:gsLst>
              <a:gs pos="58000">
                <a:schemeClr val="tx1">
                  <a:alpha val="30000"/>
                </a:schemeClr>
              </a:gs>
              <a:gs pos="33000">
                <a:schemeClr val="tx1">
                  <a:alpha val="20000"/>
                </a:schemeClr>
              </a:gs>
              <a:gs pos="0">
                <a:schemeClr val="tx1">
                  <a:alpha val="0"/>
                </a:schemeClr>
              </a:gs>
              <a:gs pos="100000">
                <a:schemeClr val="tx1">
                  <a:alpha val="3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55570B-E959-4A71-94D8-00A08EB2F8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0" y="2982475"/>
            <a:ext cx="9272509" cy="893050"/>
          </a:xfrm>
        </p:spPr>
        <p:txBody>
          <a:bodyPr anchor="b">
            <a:normAutofit/>
          </a:bodyPr>
          <a:lstStyle/>
          <a:p>
            <a:r>
              <a:rPr lang="en-US" sz="4800" dirty="0">
                <a:solidFill>
                  <a:schemeClr val="bg1"/>
                </a:solidFill>
              </a:rPr>
              <a:t>BRAICO’s Class 1/2</a:t>
            </a:r>
            <a:endParaRPr lang="en-CA" sz="48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46F4FC-EC41-4C66-A6CD-78443A8E94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3969352"/>
            <a:ext cx="4023359" cy="120814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Monday, March 30, 2020</a:t>
            </a:r>
            <a:endParaRPr lang="en-C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351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C38DDA-0262-4E1E-BF4F-01DB7B7B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8C4C3F-77DE-4507-9A11-010301587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600" dirty="0"/>
              <a:t>Morning Message</a:t>
            </a:r>
          </a:p>
          <a:p>
            <a:r>
              <a:rPr lang="en-CA" sz="3600" dirty="0"/>
              <a:t>Reading</a:t>
            </a:r>
          </a:p>
          <a:p>
            <a:r>
              <a:rPr lang="en-CA" sz="3600" dirty="0"/>
              <a:t>Writing</a:t>
            </a:r>
          </a:p>
          <a:p>
            <a:r>
              <a:rPr lang="en-CA" sz="3600" dirty="0"/>
              <a:t>Math</a:t>
            </a:r>
          </a:p>
          <a:p>
            <a:r>
              <a:rPr lang="en-CA" sz="3600" dirty="0"/>
              <a:t>Daily Physical Activity</a:t>
            </a:r>
          </a:p>
        </p:txBody>
      </p:sp>
    </p:spTree>
    <p:extLst>
      <p:ext uri="{BB962C8B-B14F-4D97-AF65-F5344CB8AC3E}">
        <p14:creationId xmlns:p14="http://schemas.microsoft.com/office/powerpoint/2010/main" val="30386979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Morning message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Hello Kiddos,</a:t>
            </a:r>
          </a:p>
          <a:p>
            <a:pPr marL="0" indent="0">
              <a:buNone/>
            </a:pPr>
            <a:r>
              <a:rPr lang="en-CA" dirty="0"/>
              <a:t>Happy Monday. Today is our first day of online learning. Are you excited?</a:t>
            </a:r>
          </a:p>
          <a:p>
            <a:pPr marL="0" indent="0">
              <a:buNone/>
            </a:pPr>
            <a:r>
              <a:rPr lang="en-CA" dirty="0"/>
              <a:t>We will work on asking questions in reading, having an opinion in writing and adding in math today.</a:t>
            </a:r>
          </a:p>
          <a:p>
            <a:pPr marL="0" indent="0">
              <a:buNone/>
            </a:pPr>
            <a:r>
              <a:rPr lang="en-CA" dirty="0"/>
              <a:t>Happy Learning,</a:t>
            </a:r>
          </a:p>
          <a:p>
            <a:pPr marL="0" indent="0">
              <a:buNone/>
            </a:pPr>
            <a:r>
              <a:rPr lang="en-CA" dirty="0"/>
              <a:t>Mr. Braico</a:t>
            </a:r>
          </a:p>
        </p:txBody>
      </p:sp>
      <p:pic>
        <p:nvPicPr>
          <p:cNvPr id="1026" name="Picture 2" descr="Online learning? YES! - YES KID | Meme Generator">
            <a:extLst>
              <a:ext uri="{FF2B5EF4-FFF2-40B4-BE49-F238E27FC236}">
                <a16:creationId xmlns:a16="http://schemas.microsoft.com/office/drawing/2014/main" id="{F42FEE0D-377D-4519-A711-5D990459ADE3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771" y="2362200"/>
            <a:ext cx="5069589" cy="33735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8563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03430"/>
            <a:ext cx="3366945" cy="3377914"/>
          </a:xfrm>
        </p:spPr>
        <p:txBody>
          <a:bodyPr>
            <a:normAutofit/>
          </a:bodyPr>
          <a:lstStyle/>
          <a:p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pPr lvl="1"/>
            <a:r>
              <a:rPr lang="en-CA" dirty="0"/>
              <a:t>Click and watch the video below</a:t>
            </a:r>
          </a:p>
          <a:p>
            <a:pPr marL="0" indent="0">
              <a:buNone/>
            </a:pPr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8220" y="2803430"/>
            <a:ext cx="3485580" cy="3377914"/>
          </a:xfrm>
        </p:spPr>
        <p:txBody>
          <a:bodyPr>
            <a:normAutofit/>
          </a:bodyPr>
          <a:lstStyle/>
          <a:p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pPr lvl="1"/>
            <a:r>
              <a:rPr lang="en-CA" dirty="0"/>
              <a:t>Share your thinking with a parent or share it with Mr. Braico an email or put it on your ClassDojo portfolio.</a:t>
            </a:r>
          </a:p>
          <a:p>
            <a:pPr lvl="1"/>
            <a:r>
              <a:rPr lang="en-CA" dirty="0">
                <a:hlinkClick r:id="rId2"/>
              </a:rPr>
              <a:t>dan.braico@lethsd.ab.ca</a:t>
            </a:r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93893" y="2803430"/>
            <a:ext cx="3485579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Read a book from home or on </a:t>
            </a:r>
            <a:r>
              <a:rPr lang="en-CA" sz="3200" dirty="0">
                <a:hlinkClick r:id="rId3"/>
              </a:rPr>
              <a:t>RAZ kids</a:t>
            </a:r>
            <a:r>
              <a:rPr lang="en-CA" sz="3200" dirty="0"/>
              <a:t>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Think about the Who, What, When, Where, and Why of the story.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6">
                    <a:lumMod val="75000"/>
                  </a:schemeClr>
                </a:solidFill>
              </a:rPr>
              <a:t>I can identify important elements of a story. </a:t>
            </a:r>
          </a:p>
        </p:txBody>
      </p:sp>
      <p:pic>
        <p:nvPicPr>
          <p:cNvPr id="8" name="Picture 7">
            <a:hlinkClick r:id="rId4"/>
            <a:extLst>
              <a:ext uri="{FF2B5EF4-FFF2-40B4-BE49-F238E27FC236}">
                <a16:creationId xmlns:a16="http://schemas.microsoft.com/office/drawing/2014/main" id="{1C3B4A87-BAB3-4AD0-A2E7-7F866291EE2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3678" y="4457019"/>
            <a:ext cx="2095988" cy="1957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9549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chemeClr val="accent4"/>
                </a:solidFill>
              </a:rPr>
              <a:t>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03430"/>
            <a:ext cx="3366945" cy="3377914"/>
          </a:xfrm>
        </p:spPr>
        <p:txBody>
          <a:bodyPr>
            <a:normAutofit/>
          </a:bodyPr>
          <a:lstStyle/>
          <a:p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pPr lvl="1"/>
            <a:r>
              <a:rPr lang="en-CA" dirty="0"/>
              <a:t>Click and watch the video below.</a:t>
            </a:r>
          </a:p>
          <a:p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8220" y="2803430"/>
            <a:ext cx="3485580" cy="3377914"/>
          </a:xfrm>
        </p:spPr>
        <p:txBody>
          <a:bodyPr>
            <a:normAutofit/>
          </a:bodyPr>
          <a:lstStyle/>
          <a:p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pPr lvl="1"/>
            <a:r>
              <a:rPr lang="en-CA" dirty="0"/>
              <a:t>Click the link.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r>
              <a:rPr lang="en-CA" dirty="0"/>
              <a:t>Write your response. Make sure to use the word BECAUSE.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293893" y="2803430"/>
            <a:ext cx="3485579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/>
              <a:t>Think about the WORST food to eat with your fingers.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/>
              <a:t>Decide from SPAGHETTI, YOGURT, RICE, or SOMETHING ELSE.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2800" dirty="0"/>
              <a:t>Explain your OPINION.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chemeClr val="accent4"/>
                </a:solidFill>
              </a:rPr>
              <a:t>I can connect my ideas and experiences to a topic.  </a:t>
            </a:r>
          </a:p>
        </p:txBody>
      </p:sp>
      <p:pic>
        <p:nvPicPr>
          <p:cNvPr id="7" name="Picture 6">
            <a:hlinkClick r:id="rId2"/>
            <a:extLst>
              <a:ext uri="{FF2B5EF4-FFF2-40B4-BE49-F238E27FC236}">
                <a16:creationId xmlns:a16="http://schemas.microsoft.com/office/drawing/2014/main" id="{4243B717-FBE2-4C50-89C0-481E079E6BA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7129" y="4326753"/>
            <a:ext cx="2452534" cy="2312341"/>
          </a:xfrm>
          <a:prstGeom prst="rect">
            <a:avLst/>
          </a:prstGeom>
        </p:spPr>
      </p:pic>
      <p:pic>
        <p:nvPicPr>
          <p:cNvPr id="8" name="Picture 7">
            <a:hlinkClick r:id="rId4"/>
            <a:extLst>
              <a:ext uri="{FF2B5EF4-FFF2-40B4-BE49-F238E27FC236}">
                <a16:creationId xmlns:a16="http://schemas.microsoft.com/office/drawing/2014/main" id="{5FE891A6-A1B4-4AC7-8918-05A4CC3558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059196" y="3887549"/>
            <a:ext cx="1447800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7827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DACAB-BB3E-4A49-84F9-402718AE1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>
                <a:solidFill>
                  <a:srgbClr val="FF0000"/>
                </a:solidFill>
              </a:rPr>
              <a:t>Math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264532-F26D-4D7C-A4C6-60024C46FB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803430"/>
            <a:ext cx="3366945" cy="3377914"/>
          </a:xfrm>
        </p:spPr>
        <p:txBody>
          <a:bodyPr/>
          <a:lstStyle/>
          <a:p>
            <a:r>
              <a:rPr lang="en-CA" dirty="0">
                <a:latin typeface="Arial Black" panose="020B0A04020102020204" pitchFamily="34" charset="0"/>
              </a:rPr>
              <a:t>Step 1</a:t>
            </a:r>
          </a:p>
          <a:p>
            <a:pPr lvl="1"/>
            <a:r>
              <a:rPr lang="en-CA" dirty="0"/>
              <a:t>Watch Video</a:t>
            </a:r>
          </a:p>
          <a:p>
            <a:pPr lvl="2"/>
            <a:endParaRPr lang="en-CA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68BD3F-7E75-4607-A562-1555E4E24B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868220" y="2803430"/>
            <a:ext cx="3783006" cy="3377914"/>
          </a:xfrm>
        </p:spPr>
        <p:txBody>
          <a:bodyPr/>
          <a:lstStyle/>
          <a:p>
            <a:r>
              <a:rPr lang="en-CA" dirty="0">
                <a:latin typeface="Arial Black" panose="020B0A04020102020204" pitchFamily="34" charset="0"/>
              </a:rPr>
              <a:t>Step 3</a:t>
            </a:r>
          </a:p>
          <a:p>
            <a:pPr lvl="1"/>
            <a:r>
              <a:rPr lang="en-CA" dirty="0"/>
              <a:t>Click the link.</a:t>
            </a:r>
          </a:p>
          <a:p>
            <a:pPr lvl="1"/>
            <a:r>
              <a:rPr lang="en-CA" dirty="0"/>
              <a:t>Choose addition and a level to answer the questions (10 minutes). </a:t>
            </a:r>
          </a:p>
          <a:p>
            <a:pPr lvl="1"/>
            <a:endParaRPr lang="en-CA" dirty="0"/>
          </a:p>
          <a:p>
            <a:pPr lvl="1"/>
            <a:endParaRPr lang="en-CA" dirty="0"/>
          </a:p>
          <a:p>
            <a:pPr lvl="1"/>
            <a:endParaRPr lang="en-CA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E33E372-0F31-47F3-9445-4F14EBA222B2}"/>
              </a:ext>
            </a:extLst>
          </p:cNvPr>
          <p:cNvSpPr txBox="1"/>
          <p:nvPr/>
        </p:nvSpPr>
        <p:spPr>
          <a:xfrm>
            <a:off x="4323781" y="2803430"/>
            <a:ext cx="3485579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CA" sz="3200" dirty="0">
                <a:latin typeface="Arial Black" panose="020B0A04020102020204" pitchFamily="34" charset="0"/>
              </a:rPr>
              <a:t>Step 2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Click the link.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CA" sz="3200" dirty="0"/>
              <a:t>Choose Addition and a level to answer the flashcards (10 minutes).</a:t>
            </a:r>
          </a:p>
          <a:p>
            <a:endParaRPr lang="en-CA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A41E365A-DE42-41CE-B412-2A499485DBA9}"/>
              </a:ext>
            </a:extLst>
          </p:cNvPr>
          <p:cNvSpPr txBox="1">
            <a:spLocks/>
          </p:cNvSpPr>
          <p:nvPr/>
        </p:nvSpPr>
        <p:spPr>
          <a:xfrm>
            <a:off x="838200" y="1855264"/>
            <a:ext cx="10515600" cy="8824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1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dirty="0">
                <a:solidFill>
                  <a:srgbClr val="FF0000"/>
                </a:solidFill>
              </a:rPr>
              <a:t>I can show my understanding of adding numbers.</a:t>
            </a:r>
          </a:p>
        </p:txBody>
      </p:sp>
      <p:pic>
        <p:nvPicPr>
          <p:cNvPr id="8" name="Picture 7">
            <a:hlinkClick r:id="rId2"/>
            <a:extLst>
              <a:ext uri="{FF2B5EF4-FFF2-40B4-BE49-F238E27FC236}">
                <a16:creationId xmlns:a16="http://schemas.microsoft.com/office/drawing/2014/main" id="{BF67C72D-BF49-4567-A05C-E2ED892E3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84606" y="5296233"/>
            <a:ext cx="1187422" cy="1386555"/>
          </a:xfrm>
          <a:prstGeom prst="rect">
            <a:avLst/>
          </a:prstGeom>
        </p:spPr>
      </p:pic>
      <p:pic>
        <p:nvPicPr>
          <p:cNvPr id="9" name="Picture 8">
            <a:hlinkClick r:id="rId4"/>
            <a:extLst>
              <a:ext uri="{FF2B5EF4-FFF2-40B4-BE49-F238E27FC236}">
                <a16:creationId xmlns:a16="http://schemas.microsoft.com/office/drawing/2014/main" id="{F28F6CBC-04E5-4BDC-9FBC-75F5CBA49FD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05450" y="4996799"/>
            <a:ext cx="1914525" cy="1276350"/>
          </a:xfrm>
          <a:prstGeom prst="rect">
            <a:avLst/>
          </a:prstGeom>
        </p:spPr>
      </p:pic>
      <p:pic>
        <p:nvPicPr>
          <p:cNvPr id="10" name="Picture 9">
            <a:hlinkClick r:id="rId6"/>
            <a:extLst>
              <a:ext uri="{FF2B5EF4-FFF2-40B4-BE49-F238E27FC236}">
                <a16:creationId xmlns:a16="http://schemas.microsoft.com/office/drawing/2014/main" id="{78ED4ECC-0726-463F-8251-A5D5636329F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4623" y="4098292"/>
            <a:ext cx="2568746" cy="1797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7219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625AB-AF53-4CD3-B8F4-686E6397F3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DAILY PHYSICAL ACTIVITY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498CDD88-89D9-42FD-9CBD-10E7B30FBF3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Choose one (or more) activities for your DPA.</a:t>
            </a:r>
          </a:p>
          <a:p>
            <a:r>
              <a:rPr lang="en-CA" dirty="0">
                <a:hlinkClick r:id="rId2"/>
              </a:rPr>
              <a:t>GoNoodle</a:t>
            </a:r>
            <a:endParaRPr lang="en-CA" dirty="0"/>
          </a:p>
          <a:p>
            <a:r>
              <a:rPr lang="en-CA" dirty="0">
                <a:hlinkClick r:id="rId3"/>
              </a:rPr>
              <a:t>Fresh Start Fitness</a:t>
            </a:r>
            <a:endParaRPr lang="en-CA" dirty="0"/>
          </a:p>
          <a:p>
            <a:r>
              <a:rPr lang="en-CA" dirty="0">
                <a:hlinkClick r:id="rId4"/>
              </a:rPr>
              <a:t>Maximo</a:t>
            </a:r>
            <a:endParaRPr lang="en-CA" dirty="0"/>
          </a:p>
          <a:p>
            <a:r>
              <a:rPr lang="en-CA" dirty="0">
                <a:hlinkClick r:id="rId5"/>
              </a:rPr>
              <a:t>Calming Down</a:t>
            </a:r>
            <a:endParaRPr lang="en-CA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89CEC03E-E0CE-48CE-93FD-FBCE57D7AC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1633" y="2298001"/>
            <a:ext cx="4514850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0454402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DarkSeedRightStep">
      <a:dk1>
        <a:srgbClr val="000000"/>
      </a:dk1>
      <a:lt1>
        <a:srgbClr val="FFFFFF"/>
      </a:lt1>
      <a:dk2>
        <a:srgbClr val="413424"/>
      </a:dk2>
      <a:lt2>
        <a:srgbClr val="E8E2E5"/>
      </a:lt2>
      <a:accent1>
        <a:srgbClr val="20B66C"/>
      </a:accent1>
      <a:accent2>
        <a:srgbClr val="14B4A8"/>
      </a:accent2>
      <a:accent3>
        <a:srgbClr val="29A6E7"/>
      </a:accent3>
      <a:accent4>
        <a:srgbClr val="2F58D9"/>
      </a:accent4>
      <a:accent5>
        <a:srgbClr val="6144EA"/>
      </a:accent5>
      <a:accent6>
        <a:srgbClr val="9129D8"/>
      </a:accent6>
      <a:hlink>
        <a:srgbClr val="85862C"/>
      </a:hlink>
      <a:folHlink>
        <a:srgbClr val="7F7F7F"/>
      </a:folHlink>
    </a:clrScheme>
    <a:fontScheme name="Sketchy_SerifHand">
      <a:majorFont>
        <a:latin typeface="The Serif Hand Black"/>
        <a:ea typeface=""/>
        <a:cs typeface=""/>
      </a:majorFont>
      <a:minorFont>
        <a:latin typeface="The H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eachers xmlns="c17d24db-1525-423a-a246-76d2fc38ff69">
      <UserInfo>
        <DisplayName/>
        <AccountId xsi:nil="true"/>
        <AccountType/>
      </UserInfo>
    </Teachers>
    <Student_Groups xmlns="c17d24db-1525-423a-a246-76d2fc38ff69">
      <UserInfo>
        <DisplayName/>
        <AccountId xsi:nil="true"/>
        <AccountType/>
      </UserInfo>
    </Student_Groups>
    <Has_Teacher_Only_SectionGroup xmlns="c17d24db-1525-423a-a246-76d2fc38ff69" xsi:nil="true"/>
    <Students xmlns="c17d24db-1525-423a-a246-76d2fc38ff69">
      <UserInfo>
        <DisplayName/>
        <AccountId xsi:nil="true"/>
        <AccountType/>
      </UserInfo>
    </Students>
    <Templates xmlns="c17d24db-1525-423a-a246-76d2fc38ff69" xsi:nil="true"/>
    <Self_Registration_Enabled xmlns="c17d24db-1525-423a-a246-76d2fc38ff69" xsi:nil="true"/>
    <AppVersion xmlns="c17d24db-1525-423a-a246-76d2fc38ff69" xsi:nil="true"/>
    <Invited_Teachers xmlns="c17d24db-1525-423a-a246-76d2fc38ff69" xsi:nil="true"/>
    <NotebookType xmlns="c17d24db-1525-423a-a246-76d2fc38ff69" xsi:nil="true"/>
    <DefaultSectionNames xmlns="c17d24db-1525-423a-a246-76d2fc38ff69" xsi:nil="true"/>
    <Is_Collaboration_Space_Locked xmlns="c17d24db-1525-423a-a246-76d2fc38ff69" xsi:nil="true"/>
    <FolderType xmlns="c17d24db-1525-423a-a246-76d2fc38ff69" xsi:nil="true"/>
    <Owner xmlns="c17d24db-1525-423a-a246-76d2fc38ff69">
      <UserInfo>
        <DisplayName/>
        <AccountId xsi:nil="true"/>
        <AccountType/>
      </UserInfo>
    </Owner>
    <CultureName xmlns="c17d24db-1525-423a-a246-76d2fc38ff69" xsi:nil="true"/>
    <Invited_Students xmlns="c17d24db-1525-423a-a246-76d2fc38ff6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BCC1D7AB61D146A6566415FBD49CE6" ma:contentTypeVersion="28" ma:contentTypeDescription="Create a new document." ma:contentTypeScope="" ma:versionID="55d46ebd522b7eaea1f05981e82f6863">
  <xsd:schema xmlns:xsd="http://www.w3.org/2001/XMLSchema" xmlns:xs="http://www.w3.org/2001/XMLSchema" xmlns:p="http://schemas.microsoft.com/office/2006/metadata/properties" xmlns:ns3="c17d24db-1525-423a-a246-76d2fc38ff69" xmlns:ns4="2dfdbd87-feb3-4b3a-b11d-aaad4bfbe884" targetNamespace="http://schemas.microsoft.com/office/2006/metadata/properties" ma:root="true" ma:fieldsID="5fde582cda2de9e6ed5612c46b885145" ns3:_="" ns4:_="">
    <xsd:import namespace="c17d24db-1525-423a-a246-76d2fc38ff69"/>
    <xsd:import namespace="2dfdbd87-feb3-4b3a-b11d-aaad4bfbe88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NotebookType" minOccurs="0"/>
                <xsd:element ref="ns3:FolderType" minOccurs="0"/>
                <xsd:element ref="ns3:Owner" minOccurs="0"/>
                <xsd:element ref="ns3:DefaultSectionNames" minOccurs="0"/>
                <xsd:element ref="ns3:Templates" minOccurs="0"/>
                <xsd:element ref="ns3:CultureName" minOccurs="0"/>
                <xsd:element ref="ns3:AppVersion" minOccurs="0"/>
                <xsd:element ref="ns3:Teachers" minOccurs="0"/>
                <xsd:element ref="ns3:Students" minOccurs="0"/>
                <xsd:element ref="ns3:Student_Groups" minOccurs="0"/>
                <xsd:element ref="ns3:Invited_Teachers" minOccurs="0"/>
                <xsd:element ref="ns3:Invited_Students" minOccurs="0"/>
                <xsd:element ref="ns3:Self_Registration_Enabled" minOccurs="0"/>
                <xsd:element ref="ns3:Has_Teacher_Only_SectionGroup" minOccurs="0"/>
                <xsd:element ref="ns3:Is_Collaboration_Space_Locked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7d24db-1525-423a-a246-76d2fc38ff6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NotebookType" ma:index="10" nillable="true" ma:displayName="Notebook Type" ma:internalName="NotebookType">
      <xsd:simpleType>
        <xsd:restriction base="dms:Text"/>
      </xsd:simpleType>
    </xsd:element>
    <xsd:element name="FolderType" ma:index="11" nillable="true" ma:displayName="Folder Type" ma:internalName="FolderType">
      <xsd:simpleType>
        <xsd:restriction base="dms:Text"/>
      </xsd:simpleType>
    </xsd:element>
    <xsd:element name="Owner" ma:index="12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efaultSectionNames" ma:index="1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4" nillable="true" ma:displayName="Templates" ma:internalName="Templates">
      <xsd:simpleType>
        <xsd:restriction base="dms:Note">
          <xsd:maxLength value="255"/>
        </xsd:restriction>
      </xsd:simpleType>
    </xsd:element>
    <xsd:element name="CultureName" ma:index="15" nillable="true" ma:displayName="Culture Name" ma:internalName="CultureName">
      <xsd:simpleType>
        <xsd:restriction base="dms:Text"/>
      </xsd:simpleType>
    </xsd:element>
    <xsd:element name="AppVersion" ma:index="16" nillable="true" ma:displayName="App Version" ma:internalName="AppVersion">
      <xsd:simpleType>
        <xsd:restriction base="dms:Text"/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Invited_Teachers" ma:index="20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1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2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3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4" nillable="true" ma:displayName="Is Collaboration Space Locked" ma:internalName="Is_Collaboration_Space_Locked">
      <xsd:simpleType>
        <xsd:restriction base="dms:Boolean"/>
      </xsd:simpleType>
    </xsd:element>
    <xsd:element name="MediaServiceDateTaken" ma:index="28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9" nillable="true" ma:displayName="MediaServiceAutoTags" ma:internalName="MediaServiceAutoTags" ma:readOnly="true">
      <xsd:simpleType>
        <xsd:restriction base="dms:Text"/>
      </xsd:simpleType>
    </xsd:element>
    <xsd:element name="MediaServiceOCR" ma:index="3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31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3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3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3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3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fdbd87-feb3-4b3a-b11d-aaad4bfbe884" elementFormDefault="qualified">
    <xsd:import namespace="http://schemas.microsoft.com/office/2006/documentManagement/types"/>
    <xsd:import namespace="http://schemas.microsoft.com/office/infopath/2007/PartnerControls"/>
    <xsd:element name="SharedWithUsers" ma:index="25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6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7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747C74-A129-4593-B9B0-97DEAF32D0CC}">
  <ds:schemaRefs>
    <ds:schemaRef ds:uri="http://schemas.microsoft.com/office/2006/metadata/properties"/>
    <ds:schemaRef ds:uri="http://schemas.microsoft.com/office/infopath/2007/PartnerControls"/>
    <ds:schemaRef ds:uri="c17d24db-1525-423a-a246-76d2fc38ff69"/>
  </ds:schemaRefs>
</ds:datastoreItem>
</file>

<file path=customXml/itemProps2.xml><?xml version="1.0" encoding="utf-8"?>
<ds:datastoreItem xmlns:ds="http://schemas.openxmlformats.org/officeDocument/2006/customXml" ds:itemID="{3C6B488C-A6FB-49EF-B622-E1D3925A564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17d24db-1525-423a-a246-76d2fc38ff69"/>
    <ds:schemaRef ds:uri="2dfdbd87-feb3-4b3a-b11d-aaad4bfbe8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5ADA08-FB89-44D1-82F9-116D5908BF6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520</TotalTime>
  <Words>289</Words>
  <Application>Microsoft Office PowerPoint</Application>
  <PresentationFormat>Widescreen</PresentationFormat>
  <Paragraphs>54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The Hand</vt:lpstr>
      <vt:lpstr>The Serif Hand Black</vt:lpstr>
      <vt:lpstr>SketchyVTI</vt:lpstr>
      <vt:lpstr>BRAICO’s Class 1/2</vt:lpstr>
      <vt:lpstr>Table of contents</vt:lpstr>
      <vt:lpstr>Morning message</vt:lpstr>
      <vt:lpstr>Reading</vt:lpstr>
      <vt:lpstr>Writing</vt:lpstr>
      <vt:lpstr>Math</vt:lpstr>
      <vt:lpstr>DAILY PHYSICAL ACTIVITY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Braico’s Class</dc:title>
  <dc:creator>Dan Braico</dc:creator>
  <cp:lastModifiedBy>Dan Braico</cp:lastModifiedBy>
  <cp:revision>5</cp:revision>
  <dcterms:created xsi:type="dcterms:W3CDTF">2020-03-23T19:42:18Z</dcterms:created>
  <dcterms:modified xsi:type="dcterms:W3CDTF">2020-03-30T02:21:04Z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0x01010044BCC1D7AB61D146A6566415FBD49CE6</vt:lpwstr>
  </property>
</Properties>
</file>